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oboto Black"/>
      <p:bold r:id="rId60"/>
      <p:boldItalic r:id="rId61"/>
    </p:embeddedFont>
    <p:embeddedFont>
      <p:font typeface="Roboto"/>
      <p:regular r:id="rId62"/>
      <p:bold r:id="rId63"/>
      <p:italic r:id="rId64"/>
      <p:boldItalic r:id="rId65"/>
    </p:embeddedFont>
    <p:embeddedFont>
      <p:font typeface="Roboto Medium"/>
      <p:regular r:id="rId66"/>
      <p:bold r:id="rId67"/>
      <p:italic r:id="rId68"/>
      <p:boldItalic r:id="rId69"/>
    </p:embeddedFont>
    <p:embeddedFont>
      <p:font typeface="Proxima Nova"/>
      <p:regular r:id="rId70"/>
      <p:bold r:id="rId71"/>
      <p:italic r:id="rId72"/>
      <p:boldItalic r:id="rId73"/>
    </p:embeddedFont>
    <p:embeddedFont>
      <p:font typeface="Amatic SC"/>
      <p:regular r:id="rId74"/>
      <p:bold r:id="rId75"/>
    </p:embeddedFont>
    <p:embeddedFont>
      <p:font typeface="Montserrat"/>
      <p:regular r:id="rId76"/>
      <p:bold r:id="rId77"/>
      <p:italic r:id="rId78"/>
      <p:boldItalic r:id="rId79"/>
    </p:embeddedFont>
    <p:embeddedFont>
      <p:font typeface="Proxima Nova Semibold"/>
      <p:regular r:id="rId80"/>
      <p:bold r:id="rId81"/>
      <p:boldItalic r:id="rId82"/>
    </p:embeddedFont>
    <p:embeddedFont>
      <p:font typeface="Oswald SemiBold"/>
      <p:regular r:id="rId83"/>
      <p:bold r:id="rId84"/>
    </p:embeddedFont>
    <p:embeddedFont>
      <p:font typeface="Oswald"/>
      <p:regular r:id="rId85"/>
      <p:bold r:id="rId86"/>
    </p:embeddedFont>
    <p:embeddedFont>
      <p:font typeface="Fira Sans Extra Condensed"/>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688B66-6AD2-4D28-AA9F-7E5DF13E84AD}">
  <a:tblStyle styleId="{A4688B66-6AD2-4D28-AA9F-7E5DF13E84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swaldSemiBold-bold.fntdata"/><Relationship Id="rId83" Type="http://schemas.openxmlformats.org/officeDocument/2006/relationships/font" Target="fonts/OswaldSemiBold-regular.fntdata"/><Relationship Id="rId42" Type="http://schemas.openxmlformats.org/officeDocument/2006/relationships/slide" Target="slides/slide36.xml"/><Relationship Id="rId86" Type="http://schemas.openxmlformats.org/officeDocument/2006/relationships/font" Target="fonts/Oswald-bold.fntdata"/><Relationship Id="rId41" Type="http://schemas.openxmlformats.org/officeDocument/2006/relationships/slide" Target="slides/slide35.xml"/><Relationship Id="rId85" Type="http://schemas.openxmlformats.org/officeDocument/2006/relationships/font" Target="fonts/Oswald-regular.fntdata"/><Relationship Id="rId44" Type="http://schemas.openxmlformats.org/officeDocument/2006/relationships/slide" Target="slides/slide38.xml"/><Relationship Id="rId88" Type="http://schemas.openxmlformats.org/officeDocument/2006/relationships/font" Target="fonts/FiraSansExtraCondensed-bold.fntdata"/><Relationship Id="rId43" Type="http://schemas.openxmlformats.org/officeDocument/2006/relationships/slide" Target="slides/slide37.xml"/><Relationship Id="rId87" Type="http://schemas.openxmlformats.org/officeDocument/2006/relationships/font" Target="fonts/FiraSansExtraCondensed-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FiraSansExtraCondensed-italic.fntdata"/><Relationship Id="rId80" Type="http://schemas.openxmlformats.org/officeDocument/2006/relationships/font" Target="fonts/ProximaNovaSemibold-regular.fntdata"/><Relationship Id="rId82" Type="http://schemas.openxmlformats.org/officeDocument/2006/relationships/font" Target="fonts/ProximaNovaSemibold-boldItalic.fntdata"/><Relationship Id="rId81" Type="http://schemas.openxmlformats.org/officeDocument/2006/relationships/font" Target="fonts/ProximaNova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boldItalic.fntdata"/><Relationship Id="rId72" Type="http://schemas.openxmlformats.org/officeDocument/2006/relationships/font" Target="fonts/ProximaNova-italic.fntdata"/><Relationship Id="rId31" Type="http://schemas.openxmlformats.org/officeDocument/2006/relationships/slide" Target="slides/slide25.xml"/><Relationship Id="rId75" Type="http://schemas.openxmlformats.org/officeDocument/2006/relationships/font" Target="fonts/AmaticSC-bold.fntdata"/><Relationship Id="rId30" Type="http://schemas.openxmlformats.org/officeDocument/2006/relationships/slide" Target="slides/slide24.xml"/><Relationship Id="rId74" Type="http://schemas.openxmlformats.org/officeDocument/2006/relationships/font" Target="fonts/AmaticSC-regular.fntdata"/><Relationship Id="rId33" Type="http://schemas.openxmlformats.org/officeDocument/2006/relationships/slide" Target="slides/slide27.xml"/><Relationship Id="rId77" Type="http://schemas.openxmlformats.org/officeDocument/2006/relationships/font" Target="fonts/Montserrat-bold.fntdata"/><Relationship Id="rId32" Type="http://schemas.openxmlformats.org/officeDocument/2006/relationships/slide" Target="slides/slide26.xml"/><Relationship Id="rId76" Type="http://schemas.openxmlformats.org/officeDocument/2006/relationships/font" Target="fonts/Montserrat-regular.fntdata"/><Relationship Id="rId35" Type="http://schemas.openxmlformats.org/officeDocument/2006/relationships/slide" Target="slides/slide29.xml"/><Relationship Id="rId79" Type="http://schemas.openxmlformats.org/officeDocument/2006/relationships/font" Target="fonts/Montserrat-boldItalic.fntdata"/><Relationship Id="rId34" Type="http://schemas.openxmlformats.org/officeDocument/2006/relationships/slide" Target="slides/slide28.xml"/><Relationship Id="rId78" Type="http://schemas.openxmlformats.org/officeDocument/2006/relationships/font" Target="fonts/Montserrat-italic.fntdata"/><Relationship Id="rId71" Type="http://schemas.openxmlformats.org/officeDocument/2006/relationships/font" Target="fonts/ProximaNova-bold.fntdata"/><Relationship Id="rId70" Type="http://schemas.openxmlformats.org/officeDocument/2006/relationships/font" Target="fonts/ProximaNov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font" Target="fonts/RobotoBlack-boldItalic.fntdata"/><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font" Target="fonts/RobotoBlack-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FiraSansExtraCondensed-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c465cdf2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c465cdf2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c465cdf22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c465cdf22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c465cdf2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c465cdf2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259930389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259930389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ac465cdf2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ac465cdf2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ac465cdf22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ac465cdf22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ac465cdf2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ac465cdf2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c465cdf22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c465cdf22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ac465cdf2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ac465cdf2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c465cdf22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c465cdf22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b08f2013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b08f2013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ac465cdf22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ac465cdf22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c465cdf22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c465cdf22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ac465cdf22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ac465cdf22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ac465cdf22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ac465cdf22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ac465cdf22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ac465cdf22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ac465cdf22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ac465cdf22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ac465cdf22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ac465cdf22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ac465cdf22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ac465cdf22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c465cdf22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c465cdf22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a259930389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a259930389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b08f2013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b08f2013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c465cdf22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c465cdf22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ac465cdf22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ac465cdf22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ac465cdf22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ac465cdf22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c465cdf22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c465cdf22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ac465cdf22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ac465cdf22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ac465cdf22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ac465cdf22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ac465cdf22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ac465cdf22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SLIDES_API207676935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SLIDES_API207676935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SLIDES_API20767693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SLIDES_API20767693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ac465cdf22_0_9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ac465cdf22_0_9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b08f2013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b08f2013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ac465cdf22_0_9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ac465cdf22_0_9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ac465cdf22_0_9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ac465cdf22_0_9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ac465cdf22_0_9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ac465cdf22_0_9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9" name="Shape 4969"/>
        <p:cNvGrpSpPr/>
        <p:nvPr/>
      </p:nvGrpSpPr>
      <p:grpSpPr>
        <a:xfrm>
          <a:off x="0" y="0"/>
          <a:ext cx="0" cy="0"/>
          <a:chOff x="0" y="0"/>
          <a:chExt cx="0" cy="0"/>
        </a:xfrm>
      </p:grpSpPr>
      <p:sp>
        <p:nvSpPr>
          <p:cNvPr id="4970" name="Google Shape;4970;gac465cdf22_0_12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1" name="Google Shape;4971;gac465cdf22_0_12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8" name="Shape 5388"/>
        <p:cNvGrpSpPr/>
        <p:nvPr/>
      </p:nvGrpSpPr>
      <p:grpSpPr>
        <a:xfrm>
          <a:off x="0" y="0"/>
          <a:ext cx="0" cy="0"/>
          <a:chOff x="0" y="0"/>
          <a:chExt cx="0" cy="0"/>
        </a:xfrm>
      </p:grpSpPr>
      <p:sp>
        <p:nvSpPr>
          <p:cNvPr id="5389" name="Google Shape;5389;gac465cdf22_0_12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0" name="Google Shape;5390;gac465cdf22_0_12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8" name="Shape 5558"/>
        <p:cNvGrpSpPr/>
        <p:nvPr/>
      </p:nvGrpSpPr>
      <p:grpSpPr>
        <a:xfrm>
          <a:off x="0" y="0"/>
          <a:ext cx="0" cy="0"/>
          <a:chOff x="0" y="0"/>
          <a:chExt cx="0" cy="0"/>
        </a:xfrm>
      </p:grpSpPr>
      <p:sp>
        <p:nvSpPr>
          <p:cNvPr id="5559" name="Google Shape;5559;gac465cdf22_0_13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0" name="Google Shape;5560;gac465cdf22_0_13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3" name="Shape 5963"/>
        <p:cNvGrpSpPr/>
        <p:nvPr/>
      </p:nvGrpSpPr>
      <p:grpSpPr>
        <a:xfrm>
          <a:off x="0" y="0"/>
          <a:ext cx="0" cy="0"/>
          <a:chOff x="0" y="0"/>
          <a:chExt cx="0" cy="0"/>
        </a:xfrm>
      </p:grpSpPr>
      <p:sp>
        <p:nvSpPr>
          <p:cNvPr id="5964" name="Google Shape;5964;gac465cdf22_0_13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5" name="Google Shape;5965;gac465cdf22_0_13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3" name="Shape 6343"/>
        <p:cNvGrpSpPr/>
        <p:nvPr/>
      </p:nvGrpSpPr>
      <p:grpSpPr>
        <a:xfrm>
          <a:off x="0" y="0"/>
          <a:ext cx="0" cy="0"/>
          <a:chOff x="0" y="0"/>
          <a:chExt cx="0" cy="0"/>
        </a:xfrm>
      </p:grpSpPr>
      <p:sp>
        <p:nvSpPr>
          <p:cNvPr id="6344" name="Google Shape;6344;gac465cdf22_0_13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5" name="Google Shape;6345;gac465cdf22_0_13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7" name="Shape 6757"/>
        <p:cNvGrpSpPr/>
        <p:nvPr/>
      </p:nvGrpSpPr>
      <p:grpSpPr>
        <a:xfrm>
          <a:off x="0" y="0"/>
          <a:ext cx="0" cy="0"/>
          <a:chOff x="0" y="0"/>
          <a:chExt cx="0" cy="0"/>
        </a:xfrm>
      </p:grpSpPr>
      <p:sp>
        <p:nvSpPr>
          <p:cNvPr id="6758" name="Google Shape;6758;gac465cdf22_0_14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9" name="Google Shape;6759;gac465cdf22_0_14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8" name="Shape 7118"/>
        <p:cNvGrpSpPr/>
        <p:nvPr/>
      </p:nvGrpSpPr>
      <p:grpSpPr>
        <a:xfrm>
          <a:off x="0" y="0"/>
          <a:ext cx="0" cy="0"/>
          <a:chOff x="0" y="0"/>
          <a:chExt cx="0" cy="0"/>
        </a:xfrm>
      </p:grpSpPr>
      <p:sp>
        <p:nvSpPr>
          <p:cNvPr id="7119" name="Google Shape;7119;gac465cdf22_0_14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0" name="Google Shape;7120;gac465cdf22_0_14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b08f2013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ab08f2013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8" name="Shape 7628"/>
        <p:cNvGrpSpPr/>
        <p:nvPr/>
      </p:nvGrpSpPr>
      <p:grpSpPr>
        <a:xfrm>
          <a:off x="0" y="0"/>
          <a:ext cx="0" cy="0"/>
          <a:chOff x="0" y="0"/>
          <a:chExt cx="0" cy="0"/>
        </a:xfrm>
      </p:grpSpPr>
      <p:sp>
        <p:nvSpPr>
          <p:cNvPr id="7629" name="Google Shape;7629;gac465cdf22_0_15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0" name="Google Shape;7630;gac465cdf22_0_15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8" name="Shape 8248"/>
        <p:cNvGrpSpPr/>
        <p:nvPr/>
      </p:nvGrpSpPr>
      <p:grpSpPr>
        <a:xfrm>
          <a:off x="0" y="0"/>
          <a:ext cx="0" cy="0"/>
          <a:chOff x="0" y="0"/>
          <a:chExt cx="0" cy="0"/>
        </a:xfrm>
      </p:grpSpPr>
      <p:sp>
        <p:nvSpPr>
          <p:cNvPr id="8249" name="Google Shape;8249;gac465cdf22_0_15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0" name="Google Shape;8250;gac465cdf22_0_15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2" name="Shape 8842"/>
        <p:cNvGrpSpPr/>
        <p:nvPr/>
      </p:nvGrpSpPr>
      <p:grpSpPr>
        <a:xfrm>
          <a:off x="0" y="0"/>
          <a:ext cx="0" cy="0"/>
          <a:chOff x="0" y="0"/>
          <a:chExt cx="0" cy="0"/>
        </a:xfrm>
      </p:grpSpPr>
      <p:sp>
        <p:nvSpPr>
          <p:cNvPr id="8843" name="Google Shape;8843;gac465cdf22_0_16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4" name="Google Shape;8844;gac465cdf22_0_16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3" name="Shape 9163"/>
        <p:cNvGrpSpPr/>
        <p:nvPr/>
      </p:nvGrpSpPr>
      <p:grpSpPr>
        <a:xfrm>
          <a:off x="0" y="0"/>
          <a:ext cx="0" cy="0"/>
          <a:chOff x="0" y="0"/>
          <a:chExt cx="0" cy="0"/>
        </a:xfrm>
      </p:grpSpPr>
      <p:sp>
        <p:nvSpPr>
          <p:cNvPr id="9164" name="Google Shape;9164;gac465cdf22_0_16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5" name="Google Shape;9165;gac465cdf22_0_16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b08f2013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b08f2013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c465cdf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c465cdf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c465cdf2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c465cdf2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ac465cdf2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ac465cdf2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3280800" y="-2100100"/>
            <a:ext cx="2541000" cy="9343800"/>
          </a:xfrm>
          <a:prstGeom prst="rect">
            <a:avLst/>
          </a:pr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288151" y="763225"/>
            <a:ext cx="3746100" cy="2052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4288150" y="2695200"/>
            <a:ext cx="42177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E8E8E8"/>
              </a:buClr>
              <a:buSzPts val="2200"/>
              <a:buNone/>
              <a:defRPr sz="2200">
                <a:solidFill>
                  <a:srgbClr val="E8E8E8"/>
                </a:solidFill>
              </a:defRPr>
            </a:lvl1pPr>
            <a:lvl2pPr lvl="1">
              <a:lnSpc>
                <a:spcPct val="100000"/>
              </a:lnSpc>
              <a:spcBef>
                <a:spcPts val="0"/>
              </a:spcBef>
              <a:spcAft>
                <a:spcPts val="0"/>
              </a:spcAft>
              <a:buClr>
                <a:srgbClr val="E8E8E8"/>
              </a:buClr>
              <a:buSzPts val="2200"/>
              <a:buNone/>
              <a:defRPr sz="2200">
                <a:solidFill>
                  <a:srgbClr val="E8E8E8"/>
                </a:solidFill>
              </a:defRPr>
            </a:lvl2pPr>
            <a:lvl3pPr lvl="2">
              <a:lnSpc>
                <a:spcPct val="100000"/>
              </a:lnSpc>
              <a:spcBef>
                <a:spcPts val="0"/>
              </a:spcBef>
              <a:spcAft>
                <a:spcPts val="0"/>
              </a:spcAft>
              <a:buClr>
                <a:srgbClr val="E8E8E8"/>
              </a:buClr>
              <a:buSzPts val="2200"/>
              <a:buNone/>
              <a:defRPr sz="2200">
                <a:solidFill>
                  <a:srgbClr val="E8E8E8"/>
                </a:solidFill>
              </a:defRPr>
            </a:lvl3pPr>
            <a:lvl4pPr lvl="3">
              <a:lnSpc>
                <a:spcPct val="100000"/>
              </a:lnSpc>
              <a:spcBef>
                <a:spcPts val="0"/>
              </a:spcBef>
              <a:spcAft>
                <a:spcPts val="0"/>
              </a:spcAft>
              <a:buClr>
                <a:srgbClr val="E8E8E8"/>
              </a:buClr>
              <a:buSzPts val="2200"/>
              <a:buNone/>
              <a:defRPr sz="2200">
                <a:solidFill>
                  <a:srgbClr val="E8E8E8"/>
                </a:solidFill>
              </a:defRPr>
            </a:lvl4pPr>
            <a:lvl5pPr lvl="4">
              <a:lnSpc>
                <a:spcPct val="100000"/>
              </a:lnSpc>
              <a:spcBef>
                <a:spcPts val="0"/>
              </a:spcBef>
              <a:spcAft>
                <a:spcPts val="0"/>
              </a:spcAft>
              <a:buClr>
                <a:srgbClr val="E8E8E8"/>
              </a:buClr>
              <a:buSzPts val="2200"/>
              <a:buNone/>
              <a:defRPr sz="2200">
                <a:solidFill>
                  <a:srgbClr val="E8E8E8"/>
                </a:solidFill>
              </a:defRPr>
            </a:lvl5pPr>
            <a:lvl6pPr lvl="5">
              <a:lnSpc>
                <a:spcPct val="100000"/>
              </a:lnSpc>
              <a:spcBef>
                <a:spcPts val="0"/>
              </a:spcBef>
              <a:spcAft>
                <a:spcPts val="0"/>
              </a:spcAft>
              <a:buClr>
                <a:srgbClr val="E8E8E8"/>
              </a:buClr>
              <a:buSzPts val="2200"/>
              <a:buNone/>
              <a:defRPr sz="2200">
                <a:solidFill>
                  <a:srgbClr val="E8E8E8"/>
                </a:solidFill>
              </a:defRPr>
            </a:lvl6pPr>
            <a:lvl7pPr lvl="6">
              <a:lnSpc>
                <a:spcPct val="100000"/>
              </a:lnSpc>
              <a:spcBef>
                <a:spcPts val="0"/>
              </a:spcBef>
              <a:spcAft>
                <a:spcPts val="0"/>
              </a:spcAft>
              <a:buClr>
                <a:srgbClr val="E8E8E8"/>
              </a:buClr>
              <a:buSzPts val="2200"/>
              <a:buNone/>
              <a:defRPr sz="2200">
                <a:solidFill>
                  <a:srgbClr val="E8E8E8"/>
                </a:solidFill>
              </a:defRPr>
            </a:lvl7pPr>
            <a:lvl8pPr lvl="7">
              <a:lnSpc>
                <a:spcPct val="100000"/>
              </a:lnSpc>
              <a:spcBef>
                <a:spcPts val="0"/>
              </a:spcBef>
              <a:spcAft>
                <a:spcPts val="0"/>
              </a:spcAft>
              <a:buClr>
                <a:srgbClr val="E8E8E8"/>
              </a:buClr>
              <a:buSzPts val="2200"/>
              <a:buNone/>
              <a:defRPr sz="2200">
                <a:solidFill>
                  <a:srgbClr val="E8E8E8"/>
                </a:solidFill>
              </a:defRPr>
            </a:lvl8pPr>
            <a:lvl9pPr lvl="8">
              <a:lnSpc>
                <a:spcPct val="100000"/>
              </a:lnSpc>
              <a:spcBef>
                <a:spcPts val="0"/>
              </a:spcBef>
              <a:spcAft>
                <a:spcPts val="0"/>
              </a:spcAft>
              <a:buClr>
                <a:srgbClr val="E8E8E8"/>
              </a:buClr>
              <a:buSzPts val="2200"/>
              <a:buNone/>
              <a:defRPr sz="2200">
                <a:solidFill>
                  <a:srgbClr val="E8E8E8"/>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4" name="Google Shape;14;p2"/>
          <p:cNvSpPr/>
          <p:nvPr/>
        </p:nvSpPr>
        <p:spPr>
          <a:xfrm>
            <a:off x="8167400" y="-3188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813950" y="4105000"/>
            <a:ext cx="2076977" cy="1038505"/>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485525" y="-5491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311700" y="12585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 name="Google Shape;6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70" name="Google Shape;70;p11"/>
          <p:cNvSpPr txBox="1"/>
          <p:nvPr>
            <p:ph idx="1" type="subTitle"/>
          </p:nvPr>
        </p:nvSpPr>
        <p:spPr>
          <a:xfrm>
            <a:off x="2463150" y="3001150"/>
            <a:ext cx="4217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71" name="Google Shape;71;p11"/>
          <p:cNvSpPr/>
          <p:nvPr/>
        </p:nvSpPr>
        <p:spPr>
          <a:xfrm rot="9899954">
            <a:off x="-299103" y="4199516"/>
            <a:ext cx="1295230" cy="1552148"/>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099185" y="-373704"/>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5" name="Shape 75"/>
        <p:cNvGrpSpPr/>
        <p:nvPr/>
      </p:nvGrpSpPr>
      <p:grpSpPr>
        <a:xfrm>
          <a:off x="0" y="0"/>
          <a:ext cx="0" cy="0"/>
          <a:chOff x="0" y="0"/>
          <a:chExt cx="0" cy="0"/>
        </a:xfrm>
      </p:grpSpPr>
      <p:sp>
        <p:nvSpPr>
          <p:cNvPr id="76" name="Google Shape;76;p13"/>
          <p:cNvSpPr/>
          <p:nvPr/>
        </p:nvSpPr>
        <p:spPr>
          <a:xfrm>
            <a:off x="2382150" y="381750"/>
            <a:ext cx="4379700" cy="4380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2491650" y="1385450"/>
            <a:ext cx="41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78" name="Google Shape;78;p13"/>
          <p:cNvSpPr txBox="1"/>
          <p:nvPr>
            <p:ph idx="1" type="subTitle"/>
          </p:nvPr>
        </p:nvSpPr>
        <p:spPr>
          <a:xfrm>
            <a:off x="2463150" y="2965450"/>
            <a:ext cx="4217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200">
                <a:solidFill>
                  <a:schemeClr val="dk2"/>
                </a:solidFill>
              </a:defRPr>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79" name="Google Shape;79;p13"/>
          <p:cNvSpPr/>
          <p:nvPr/>
        </p:nvSpPr>
        <p:spPr>
          <a:xfrm>
            <a:off x="8167400" y="-3188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rot="9899954">
            <a:off x="-299103" y="4199516"/>
            <a:ext cx="1295230" cy="1552148"/>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81" name="Shape 81"/>
        <p:cNvGrpSpPr/>
        <p:nvPr/>
      </p:nvGrpSpPr>
      <p:grpSpPr>
        <a:xfrm>
          <a:off x="0" y="0"/>
          <a:ext cx="0" cy="0"/>
          <a:chOff x="0" y="0"/>
          <a:chExt cx="0" cy="0"/>
        </a:xfrm>
      </p:grpSpPr>
      <p:sp>
        <p:nvSpPr>
          <p:cNvPr id="82" name="Google Shape;82;p14"/>
          <p:cNvSpPr txBox="1"/>
          <p:nvPr>
            <p:ph idx="1" type="subTitle"/>
          </p:nvPr>
        </p:nvSpPr>
        <p:spPr>
          <a:xfrm>
            <a:off x="2463150" y="1502787"/>
            <a:ext cx="4217700" cy="15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1pPr>
            <a:lvl2pPr lvl="1"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2pPr>
            <a:lvl3pPr lvl="2"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3pPr>
            <a:lvl4pPr lvl="3"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4pPr>
            <a:lvl5pPr lvl="4"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5pPr>
            <a:lvl6pPr lvl="5"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6pPr>
            <a:lvl7pPr lvl="6"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7pPr>
            <a:lvl8pPr lvl="7"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8pPr>
            <a:lvl9pPr lvl="8" rtl="0" algn="ctr">
              <a:lnSpc>
                <a:spcPct val="100000"/>
              </a:lnSpc>
              <a:spcBef>
                <a:spcPts val="0"/>
              </a:spcBef>
              <a:spcAft>
                <a:spcPts val="0"/>
              </a:spcAft>
              <a:buClr>
                <a:srgbClr val="1C1C1C"/>
              </a:buClr>
              <a:buSzPts val="2200"/>
              <a:buFont typeface="Roboto Medium"/>
              <a:buNone/>
              <a:defRPr sz="2200">
                <a:solidFill>
                  <a:srgbClr val="1C1C1C"/>
                </a:solidFill>
                <a:latin typeface="Roboto Medium"/>
                <a:ea typeface="Roboto Medium"/>
                <a:cs typeface="Roboto Medium"/>
                <a:sym typeface="Roboto Medium"/>
              </a:defRPr>
            </a:lvl9pPr>
          </a:lstStyle>
          <a:p/>
        </p:txBody>
      </p:sp>
      <p:sp>
        <p:nvSpPr>
          <p:cNvPr id="83" name="Google Shape;83;p14"/>
          <p:cNvSpPr txBox="1"/>
          <p:nvPr>
            <p:ph type="title"/>
          </p:nvPr>
        </p:nvSpPr>
        <p:spPr>
          <a:xfrm>
            <a:off x="2801400" y="3068038"/>
            <a:ext cx="354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84" name="Google Shape;84;p14"/>
          <p:cNvSpPr/>
          <p:nvPr/>
        </p:nvSpPr>
        <p:spPr>
          <a:xfrm>
            <a:off x="-789600" y="-84787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7129650" y="35506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86" name="Shape 86"/>
        <p:cNvGrpSpPr/>
        <p:nvPr/>
      </p:nvGrpSpPr>
      <p:grpSpPr>
        <a:xfrm>
          <a:off x="0" y="0"/>
          <a:ext cx="0" cy="0"/>
          <a:chOff x="0" y="0"/>
          <a:chExt cx="0" cy="0"/>
        </a:xfrm>
      </p:grpSpPr>
      <p:sp>
        <p:nvSpPr>
          <p:cNvPr id="87" name="Google Shape;87;p15"/>
          <p:cNvSpPr txBox="1"/>
          <p:nvPr>
            <p:ph type="title"/>
          </p:nvPr>
        </p:nvSpPr>
        <p:spPr>
          <a:xfrm>
            <a:off x="1384269" y="1235275"/>
            <a:ext cx="392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5"/>
          <p:cNvSpPr txBox="1"/>
          <p:nvPr>
            <p:ph idx="1" type="subTitle"/>
          </p:nvPr>
        </p:nvSpPr>
        <p:spPr>
          <a:xfrm>
            <a:off x="1384269" y="180427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89" name="Google Shape;89;p15"/>
          <p:cNvSpPr txBox="1"/>
          <p:nvPr>
            <p:ph hasCustomPrompt="1" idx="2" type="title"/>
          </p:nvPr>
        </p:nvSpPr>
        <p:spPr>
          <a:xfrm>
            <a:off x="1384269" y="71985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5"/>
          <p:cNvSpPr txBox="1"/>
          <p:nvPr>
            <p:ph idx="3" type="title"/>
          </p:nvPr>
        </p:nvSpPr>
        <p:spPr>
          <a:xfrm>
            <a:off x="1384269" y="3418225"/>
            <a:ext cx="31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5"/>
          <p:cNvSpPr txBox="1"/>
          <p:nvPr>
            <p:ph idx="4" type="subTitle"/>
          </p:nvPr>
        </p:nvSpPr>
        <p:spPr>
          <a:xfrm>
            <a:off x="1384269" y="398722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92" name="Google Shape;92;p15"/>
          <p:cNvSpPr txBox="1"/>
          <p:nvPr>
            <p:ph hasCustomPrompt="1" idx="5" type="title"/>
          </p:nvPr>
        </p:nvSpPr>
        <p:spPr>
          <a:xfrm>
            <a:off x="1384269" y="290280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5"/>
          <p:cNvSpPr txBox="1"/>
          <p:nvPr>
            <p:ph idx="6" type="title"/>
          </p:nvPr>
        </p:nvSpPr>
        <p:spPr>
          <a:xfrm>
            <a:off x="5385419" y="1235275"/>
            <a:ext cx="31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5"/>
          <p:cNvSpPr txBox="1"/>
          <p:nvPr>
            <p:ph idx="7" type="subTitle"/>
          </p:nvPr>
        </p:nvSpPr>
        <p:spPr>
          <a:xfrm>
            <a:off x="5385419" y="180427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95" name="Google Shape;95;p15"/>
          <p:cNvSpPr txBox="1"/>
          <p:nvPr>
            <p:ph hasCustomPrompt="1" idx="8" type="title"/>
          </p:nvPr>
        </p:nvSpPr>
        <p:spPr>
          <a:xfrm>
            <a:off x="5385419" y="71985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5"/>
          <p:cNvSpPr txBox="1"/>
          <p:nvPr>
            <p:ph idx="9" type="title"/>
          </p:nvPr>
        </p:nvSpPr>
        <p:spPr>
          <a:xfrm>
            <a:off x="5385419" y="3418225"/>
            <a:ext cx="31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5"/>
          <p:cNvSpPr txBox="1"/>
          <p:nvPr>
            <p:ph idx="13" type="subTitle"/>
          </p:nvPr>
        </p:nvSpPr>
        <p:spPr>
          <a:xfrm>
            <a:off x="5385419" y="398722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98" name="Google Shape;98;p15"/>
          <p:cNvSpPr txBox="1"/>
          <p:nvPr>
            <p:ph hasCustomPrompt="1" idx="14" type="title"/>
          </p:nvPr>
        </p:nvSpPr>
        <p:spPr>
          <a:xfrm>
            <a:off x="5385419" y="290280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5"/>
          <p:cNvSpPr/>
          <p:nvPr/>
        </p:nvSpPr>
        <p:spPr>
          <a:xfrm rot="-8100000">
            <a:off x="7695036" y="23885"/>
            <a:ext cx="2062563" cy="1031298"/>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rot="2700000">
            <a:off x="-489646" y="4521452"/>
            <a:ext cx="1469637" cy="734830"/>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01" name="Shape 101"/>
        <p:cNvGrpSpPr/>
        <p:nvPr/>
      </p:nvGrpSpPr>
      <p:grpSpPr>
        <a:xfrm>
          <a:off x="0" y="0"/>
          <a:ext cx="0" cy="0"/>
          <a:chOff x="0" y="0"/>
          <a:chExt cx="0" cy="0"/>
        </a:xfrm>
      </p:grpSpPr>
      <p:sp>
        <p:nvSpPr>
          <p:cNvPr id="102" name="Google Shape;102;p1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3" name="Google Shape;103;p16"/>
          <p:cNvSpPr txBox="1"/>
          <p:nvPr>
            <p:ph idx="2" type="title"/>
          </p:nvPr>
        </p:nvSpPr>
        <p:spPr>
          <a:xfrm>
            <a:off x="85620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16"/>
          <p:cNvSpPr txBox="1"/>
          <p:nvPr>
            <p:ph idx="1" type="subTitle"/>
          </p:nvPr>
        </p:nvSpPr>
        <p:spPr>
          <a:xfrm>
            <a:off x="83025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5" name="Google Shape;105;p16"/>
          <p:cNvSpPr txBox="1"/>
          <p:nvPr>
            <p:ph idx="3" type="subTitle"/>
          </p:nvPr>
        </p:nvSpPr>
        <p:spPr>
          <a:xfrm>
            <a:off x="3376625"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06" name="Google Shape;106;p16"/>
          <p:cNvSpPr txBox="1"/>
          <p:nvPr>
            <p:ph idx="4" type="subTitle"/>
          </p:nvPr>
        </p:nvSpPr>
        <p:spPr>
          <a:xfrm>
            <a:off x="593775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07" name="Google Shape;107;p16"/>
          <p:cNvSpPr/>
          <p:nvPr/>
        </p:nvSpPr>
        <p:spPr>
          <a:xfrm>
            <a:off x="-789575" y="-771100"/>
            <a:ext cx="2102400" cy="210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7841425" y="4087275"/>
            <a:ext cx="2102400" cy="210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5" type="title"/>
          </p:nvPr>
        </p:nvSpPr>
        <p:spPr>
          <a:xfrm>
            <a:off x="34099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 name="Google Shape;110;p16"/>
          <p:cNvSpPr txBox="1"/>
          <p:nvPr>
            <p:ph idx="6" type="title"/>
          </p:nvPr>
        </p:nvSpPr>
        <p:spPr>
          <a:xfrm>
            <a:off x="592300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1" name="Google Shape;111;p16"/>
          <p:cNvSpPr txBox="1"/>
          <p:nvPr>
            <p:ph hasCustomPrompt="1" idx="7" type="title"/>
          </p:nvPr>
        </p:nvSpPr>
        <p:spPr>
          <a:xfrm>
            <a:off x="1252350" y="19307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600"/>
              <a:buNone/>
              <a:defRPr sz="2600">
                <a:solidFill>
                  <a:schemeClr val="dk2"/>
                </a:solidFill>
              </a:defRPr>
            </a:lvl1pPr>
            <a:lvl2pPr lvl="1" rtl="0" algn="ctr">
              <a:spcBef>
                <a:spcPts val="0"/>
              </a:spcBef>
              <a:spcAft>
                <a:spcPts val="0"/>
              </a:spcAft>
              <a:buClr>
                <a:schemeClr val="dk2"/>
              </a:buClr>
              <a:buSzPts val="2600"/>
              <a:buNone/>
              <a:defRPr sz="2600">
                <a:solidFill>
                  <a:schemeClr val="dk2"/>
                </a:solidFill>
              </a:defRPr>
            </a:lvl2pPr>
            <a:lvl3pPr lvl="2" rtl="0" algn="ctr">
              <a:spcBef>
                <a:spcPts val="0"/>
              </a:spcBef>
              <a:spcAft>
                <a:spcPts val="0"/>
              </a:spcAft>
              <a:buClr>
                <a:schemeClr val="dk2"/>
              </a:buClr>
              <a:buSzPts val="2600"/>
              <a:buNone/>
              <a:defRPr sz="2600">
                <a:solidFill>
                  <a:schemeClr val="dk2"/>
                </a:solidFill>
              </a:defRPr>
            </a:lvl3pPr>
            <a:lvl4pPr lvl="3" rtl="0" algn="ctr">
              <a:spcBef>
                <a:spcPts val="0"/>
              </a:spcBef>
              <a:spcAft>
                <a:spcPts val="0"/>
              </a:spcAft>
              <a:buClr>
                <a:schemeClr val="dk2"/>
              </a:buClr>
              <a:buSzPts val="2600"/>
              <a:buNone/>
              <a:defRPr sz="2600">
                <a:solidFill>
                  <a:schemeClr val="dk2"/>
                </a:solidFill>
              </a:defRPr>
            </a:lvl4pPr>
            <a:lvl5pPr lvl="4" rtl="0" algn="ctr">
              <a:spcBef>
                <a:spcPts val="0"/>
              </a:spcBef>
              <a:spcAft>
                <a:spcPts val="0"/>
              </a:spcAft>
              <a:buClr>
                <a:schemeClr val="dk2"/>
              </a:buClr>
              <a:buSzPts val="2600"/>
              <a:buNone/>
              <a:defRPr sz="2600">
                <a:solidFill>
                  <a:schemeClr val="dk2"/>
                </a:solidFill>
              </a:defRPr>
            </a:lvl5pPr>
            <a:lvl6pPr lvl="5" rtl="0" algn="ctr">
              <a:spcBef>
                <a:spcPts val="0"/>
              </a:spcBef>
              <a:spcAft>
                <a:spcPts val="0"/>
              </a:spcAft>
              <a:buClr>
                <a:schemeClr val="dk2"/>
              </a:buClr>
              <a:buSzPts val="2600"/>
              <a:buNone/>
              <a:defRPr sz="2600">
                <a:solidFill>
                  <a:schemeClr val="dk2"/>
                </a:solidFill>
              </a:defRPr>
            </a:lvl6pPr>
            <a:lvl7pPr lvl="6" rtl="0" algn="ctr">
              <a:spcBef>
                <a:spcPts val="0"/>
              </a:spcBef>
              <a:spcAft>
                <a:spcPts val="0"/>
              </a:spcAft>
              <a:buClr>
                <a:schemeClr val="dk2"/>
              </a:buClr>
              <a:buSzPts val="2600"/>
              <a:buNone/>
              <a:defRPr sz="2600">
                <a:solidFill>
                  <a:schemeClr val="dk2"/>
                </a:solidFill>
              </a:defRPr>
            </a:lvl7pPr>
            <a:lvl8pPr lvl="7" rtl="0" algn="ctr">
              <a:spcBef>
                <a:spcPts val="0"/>
              </a:spcBef>
              <a:spcAft>
                <a:spcPts val="0"/>
              </a:spcAft>
              <a:buClr>
                <a:schemeClr val="dk2"/>
              </a:buClr>
              <a:buSzPts val="2600"/>
              <a:buNone/>
              <a:defRPr sz="2600">
                <a:solidFill>
                  <a:schemeClr val="dk2"/>
                </a:solidFill>
              </a:defRPr>
            </a:lvl8pPr>
            <a:lvl9pPr lvl="8" rtl="0" algn="ctr">
              <a:spcBef>
                <a:spcPts val="0"/>
              </a:spcBef>
              <a:spcAft>
                <a:spcPts val="0"/>
              </a:spcAft>
              <a:buClr>
                <a:schemeClr val="dk2"/>
              </a:buClr>
              <a:buSzPts val="2600"/>
              <a:buNone/>
              <a:defRPr sz="2600">
                <a:solidFill>
                  <a:schemeClr val="dk2"/>
                </a:solidFill>
              </a:defRPr>
            </a:lvl9pPr>
          </a:lstStyle>
          <a:p>
            <a:r>
              <a:t>xx%</a:t>
            </a:r>
          </a:p>
        </p:txBody>
      </p:sp>
      <p:sp>
        <p:nvSpPr>
          <p:cNvPr id="112" name="Google Shape;112;p16"/>
          <p:cNvSpPr txBox="1"/>
          <p:nvPr>
            <p:ph hasCustomPrompt="1" idx="8" type="title"/>
          </p:nvPr>
        </p:nvSpPr>
        <p:spPr>
          <a:xfrm>
            <a:off x="3806100" y="19307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600"/>
              <a:buNone/>
              <a:defRPr sz="2600">
                <a:solidFill>
                  <a:schemeClr val="dk2"/>
                </a:solidFill>
              </a:defRPr>
            </a:lvl1pPr>
            <a:lvl2pPr lvl="1" rtl="0" algn="ctr">
              <a:spcBef>
                <a:spcPts val="0"/>
              </a:spcBef>
              <a:spcAft>
                <a:spcPts val="0"/>
              </a:spcAft>
              <a:buClr>
                <a:schemeClr val="dk2"/>
              </a:buClr>
              <a:buSzPts val="2600"/>
              <a:buNone/>
              <a:defRPr sz="2600">
                <a:solidFill>
                  <a:schemeClr val="dk2"/>
                </a:solidFill>
              </a:defRPr>
            </a:lvl2pPr>
            <a:lvl3pPr lvl="2" rtl="0" algn="ctr">
              <a:spcBef>
                <a:spcPts val="0"/>
              </a:spcBef>
              <a:spcAft>
                <a:spcPts val="0"/>
              </a:spcAft>
              <a:buClr>
                <a:schemeClr val="dk2"/>
              </a:buClr>
              <a:buSzPts val="2600"/>
              <a:buNone/>
              <a:defRPr sz="2600">
                <a:solidFill>
                  <a:schemeClr val="dk2"/>
                </a:solidFill>
              </a:defRPr>
            </a:lvl3pPr>
            <a:lvl4pPr lvl="3" rtl="0" algn="ctr">
              <a:spcBef>
                <a:spcPts val="0"/>
              </a:spcBef>
              <a:spcAft>
                <a:spcPts val="0"/>
              </a:spcAft>
              <a:buClr>
                <a:schemeClr val="dk2"/>
              </a:buClr>
              <a:buSzPts val="2600"/>
              <a:buNone/>
              <a:defRPr sz="2600">
                <a:solidFill>
                  <a:schemeClr val="dk2"/>
                </a:solidFill>
              </a:defRPr>
            </a:lvl4pPr>
            <a:lvl5pPr lvl="4" rtl="0" algn="ctr">
              <a:spcBef>
                <a:spcPts val="0"/>
              </a:spcBef>
              <a:spcAft>
                <a:spcPts val="0"/>
              </a:spcAft>
              <a:buClr>
                <a:schemeClr val="dk2"/>
              </a:buClr>
              <a:buSzPts val="2600"/>
              <a:buNone/>
              <a:defRPr sz="2600">
                <a:solidFill>
                  <a:schemeClr val="dk2"/>
                </a:solidFill>
              </a:defRPr>
            </a:lvl5pPr>
            <a:lvl6pPr lvl="5" rtl="0" algn="ctr">
              <a:spcBef>
                <a:spcPts val="0"/>
              </a:spcBef>
              <a:spcAft>
                <a:spcPts val="0"/>
              </a:spcAft>
              <a:buClr>
                <a:schemeClr val="dk2"/>
              </a:buClr>
              <a:buSzPts val="2600"/>
              <a:buNone/>
              <a:defRPr sz="2600">
                <a:solidFill>
                  <a:schemeClr val="dk2"/>
                </a:solidFill>
              </a:defRPr>
            </a:lvl6pPr>
            <a:lvl7pPr lvl="6" rtl="0" algn="ctr">
              <a:spcBef>
                <a:spcPts val="0"/>
              </a:spcBef>
              <a:spcAft>
                <a:spcPts val="0"/>
              </a:spcAft>
              <a:buClr>
                <a:schemeClr val="dk2"/>
              </a:buClr>
              <a:buSzPts val="2600"/>
              <a:buNone/>
              <a:defRPr sz="2600">
                <a:solidFill>
                  <a:schemeClr val="dk2"/>
                </a:solidFill>
              </a:defRPr>
            </a:lvl7pPr>
            <a:lvl8pPr lvl="7" rtl="0" algn="ctr">
              <a:spcBef>
                <a:spcPts val="0"/>
              </a:spcBef>
              <a:spcAft>
                <a:spcPts val="0"/>
              </a:spcAft>
              <a:buClr>
                <a:schemeClr val="dk2"/>
              </a:buClr>
              <a:buSzPts val="2600"/>
              <a:buNone/>
              <a:defRPr sz="2600">
                <a:solidFill>
                  <a:schemeClr val="dk2"/>
                </a:solidFill>
              </a:defRPr>
            </a:lvl8pPr>
            <a:lvl9pPr lvl="8" rtl="0" algn="ctr">
              <a:spcBef>
                <a:spcPts val="0"/>
              </a:spcBef>
              <a:spcAft>
                <a:spcPts val="0"/>
              </a:spcAft>
              <a:buClr>
                <a:schemeClr val="dk2"/>
              </a:buClr>
              <a:buSzPts val="2600"/>
              <a:buNone/>
              <a:defRPr sz="2600">
                <a:solidFill>
                  <a:schemeClr val="dk2"/>
                </a:solidFill>
              </a:defRPr>
            </a:lvl9pPr>
          </a:lstStyle>
          <a:p>
            <a:r>
              <a:t>xx%</a:t>
            </a:r>
          </a:p>
        </p:txBody>
      </p:sp>
      <p:sp>
        <p:nvSpPr>
          <p:cNvPr id="113" name="Google Shape;113;p16"/>
          <p:cNvSpPr txBox="1"/>
          <p:nvPr>
            <p:ph hasCustomPrompt="1" idx="9" type="title"/>
          </p:nvPr>
        </p:nvSpPr>
        <p:spPr>
          <a:xfrm>
            <a:off x="6319150" y="19307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600"/>
              <a:buNone/>
              <a:defRPr sz="2600">
                <a:solidFill>
                  <a:schemeClr val="dk2"/>
                </a:solidFill>
              </a:defRPr>
            </a:lvl1pPr>
            <a:lvl2pPr lvl="1" rtl="0" algn="ctr">
              <a:spcBef>
                <a:spcPts val="0"/>
              </a:spcBef>
              <a:spcAft>
                <a:spcPts val="0"/>
              </a:spcAft>
              <a:buClr>
                <a:schemeClr val="dk2"/>
              </a:buClr>
              <a:buSzPts val="2600"/>
              <a:buNone/>
              <a:defRPr sz="2600">
                <a:solidFill>
                  <a:schemeClr val="dk2"/>
                </a:solidFill>
              </a:defRPr>
            </a:lvl2pPr>
            <a:lvl3pPr lvl="2" rtl="0" algn="ctr">
              <a:spcBef>
                <a:spcPts val="0"/>
              </a:spcBef>
              <a:spcAft>
                <a:spcPts val="0"/>
              </a:spcAft>
              <a:buClr>
                <a:schemeClr val="dk2"/>
              </a:buClr>
              <a:buSzPts val="2600"/>
              <a:buNone/>
              <a:defRPr sz="2600">
                <a:solidFill>
                  <a:schemeClr val="dk2"/>
                </a:solidFill>
              </a:defRPr>
            </a:lvl3pPr>
            <a:lvl4pPr lvl="3" rtl="0" algn="ctr">
              <a:spcBef>
                <a:spcPts val="0"/>
              </a:spcBef>
              <a:spcAft>
                <a:spcPts val="0"/>
              </a:spcAft>
              <a:buClr>
                <a:schemeClr val="dk2"/>
              </a:buClr>
              <a:buSzPts val="2600"/>
              <a:buNone/>
              <a:defRPr sz="2600">
                <a:solidFill>
                  <a:schemeClr val="dk2"/>
                </a:solidFill>
              </a:defRPr>
            </a:lvl4pPr>
            <a:lvl5pPr lvl="4" rtl="0" algn="ctr">
              <a:spcBef>
                <a:spcPts val="0"/>
              </a:spcBef>
              <a:spcAft>
                <a:spcPts val="0"/>
              </a:spcAft>
              <a:buClr>
                <a:schemeClr val="dk2"/>
              </a:buClr>
              <a:buSzPts val="2600"/>
              <a:buNone/>
              <a:defRPr sz="2600">
                <a:solidFill>
                  <a:schemeClr val="dk2"/>
                </a:solidFill>
              </a:defRPr>
            </a:lvl5pPr>
            <a:lvl6pPr lvl="5" rtl="0" algn="ctr">
              <a:spcBef>
                <a:spcPts val="0"/>
              </a:spcBef>
              <a:spcAft>
                <a:spcPts val="0"/>
              </a:spcAft>
              <a:buClr>
                <a:schemeClr val="dk2"/>
              </a:buClr>
              <a:buSzPts val="2600"/>
              <a:buNone/>
              <a:defRPr sz="2600">
                <a:solidFill>
                  <a:schemeClr val="dk2"/>
                </a:solidFill>
              </a:defRPr>
            </a:lvl6pPr>
            <a:lvl7pPr lvl="6" rtl="0" algn="ctr">
              <a:spcBef>
                <a:spcPts val="0"/>
              </a:spcBef>
              <a:spcAft>
                <a:spcPts val="0"/>
              </a:spcAft>
              <a:buClr>
                <a:schemeClr val="dk2"/>
              </a:buClr>
              <a:buSzPts val="2600"/>
              <a:buNone/>
              <a:defRPr sz="2600">
                <a:solidFill>
                  <a:schemeClr val="dk2"/>
                </a:solidFill>
              </a:defRPr>
            </a:lvl7pPr>
            <a:lvl8pPr lvl="7" rtl="0" algn="ctr">
              <a:spcBef>
                <a:spcPts val="0"/>
              </a:spcBef>
              <a:spcAft>
                <a:spcPts val="0"/>
              </a:spcAft>
              <a:buClr>
                <a:schemeClr val="dk2"/>
              </a:buClr>
              <a:buSzPts val="2600"/>
              <a:buNone/>
              <a:defRPr sz="2600">
                <a:solidFill>
                  <a:schemeClr val="dk2"/>
                </a:solidFill>
              </a:defRPr>
            </a:lvl8pPr>
            <a:lvl9pPr lvl="8" rtl="0" algn="ctr">
              <a:spcBef>
                <a:spcPts val="0"/>
              </a:spcBef>
              <a:spcAft>
                <a:spcPts val="0"/>
              </a:spcAft>
              <a:buClr>
                <a:schemeClr val="dk2"/>
              </a:buClr>
              <a:buSzPts val="2600"/>
              <a:buNone/>
              <a:defRPr sz="2600">
                <a:solidFill>
                  <a:schemeClr val="dk2"/>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14" name="Shape 114"/>
        <p:cNvGrpSpPr/>
        <p:nvPr/>
      </p:nvGrpSpPr>
      <p:grpSpPr>
        <a:xfrm>
          <a:off x="0" y="0"/>
          <a:ext cx="0" cy="0"/>
          <a:chOff x="0" y="0"/>
          <a:chExt cx="0" cy="0"/>
        </a:xfrm>
      </p:grpSpPr>
      <p:sp>
        <p:nvSpPr>
          <p:cNvPr id="115" name="Google Shape;115;p17"/>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6" name="Google Shape;116;p17"/>
          <p:cNvSpPr txBox="1"/>
          <p:nvPr>
            <p:ph idx="2" type="title"/>
          </p:nvPr>
        </p:nvSpPr>
        <p:spPr>
          <a:xfrm>
            <a:off x="1004250" y="3570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7" name="Google Shape;117;p17"/>
          <p:cNvSpPr txBox="1"/>
          <p:nvPr>
            <p:ph idx="1" type="subTitle"/>
          </p:nvPr>
        </p:nvSpPr>
        <p:spPr>
          <a:xfrm>
            <a:off x="830250" y="3987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8" name="Google Shape;118;p17"/>
          <p:cNvSpPr txBox="1"/>
          <p:nvPr>
            <p:ph idx="3" type="subTitle"/>
          </p:nvPr>
        </p:nvSpPr>
        <p:spPr>
          <a:xfrm>
            <a:off x="3384000" y="3987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19" name="Google Shape;119;p17"/>
          <p:cNvSpPr txBox="1"/>
          <p:nvPr>
            <p:ph idx="4" type="subTitle"/>
          </p:nvPr>
        </p:nvSpPr>
        <p:spPr>
          <a:xfrm>
            <a:off x="5937750" y="3987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20" name="Google Shape;120;p17"/>
          <p:cNvSpPr txBox="1"/>
          <p:nvPr>
            <p:ph idx="5" type="title"/>
          </p:nvPr>
        </p:nvSpPr>
        <p:spPr>
          <a:xfrm>
            <a:off x="1004250" y="1761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1" name="Google Shape;121;p17"/>
          <p:cNvSpPr txBox="1"/>
          <p:nvPr>
            <p:ph idx="6" type="subTitle"/>
          </p:nvPr>
        </p:nvSpPr>
        <p:spPr>
          <a:xfrm>
            <a:off x="830250" y="2178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2" name="Google Shape;122;p17"/>
          <p:cNvSpPr txBox="1"/>
          <p:nvPr>
            <p:ph idx="7" type="subTitle"/>
          </p:nvPr>
        </p:nvSpPr>
        <p:spPr>
          <a:xfrm>
            <a:off x="3376625" y="2178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23" name="Google Shape;123;p17"/>
          <p:cNvSpPr txBox="1"/>
          <p:nvPr>
            <p:ph idx="8" type="subTitle"/>
          </p:nvPr>
        </p:nvSpPr>
        <p:spPr>
          <a:xfrm>
            <a:off x="5937750" y="2178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24" name="Google Shape;124;p17"/>
          <p:cNvSpPr/>
          <p:nvPr/>
        </p:nvSpPr>
        <p:spPr>
          <a:xfrm rot="5400000">
            <a:off x="8307525" y="421782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rot="-5400000">
            <a:off x="-257650" y="-4979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rot="-5400000">
            <a:off x="8179457" y="601747"/>
            <a:ext cx="1312981" cy="65650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rot="5400000">
            <a:off x="-322553" y="4435868"/>
            <a:ext cx="1070997" cy="535507"/>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txBox="1"/>
          <p:nvPr>
            <p:ph idx="9" type="title"/>
          </p:nvPr>
        </p:nvSpPr>
        <p:spPr>
          <a:xfrm>
            <a:off x="3558000" y="1761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 name="Google Shape;129;p17"/>
          <p:cNvSpPr txBox="1"/>
          <p:nvPr>
            <p:ph idx="13" type="title"/>
          </p:nvPr>
        </p:nvSpPr>
        <p:spPr>
          <a:xfrm>
            <a:off x="6111750" y="1761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 name="Google Shape;130;p17"/>
          <p:cNvSpPr txBox="1"/>
          <p:nvPr>
            <p:ph idx="14" type="title"/>
          </p:nvPr>
        </p:nvSpPr>
        <p:spPr>
          <a:xfrm>
            <a:off x="3558000" y="3570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1" name="Google Shape;131;p17"/>
          <p:cNvSpPr txBox="1"/>
          <p:nvPr>
            <p:ph idx="15" type="title"/>
          </p:nvPr>
        </p:nvSpPr>
        <p:spPr>
          <a:xfrm>
            <a:off x="6111750" y="3570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CUSTOM_5">
    <p:spTree>
      <p:nvGrpSpPr>
        <p:cNvPr id="132" name="Shape 132"/>
        <p:cNvGrpSpPr/>
        <p:nvPr/>
      </p:nvGrpSpPr>
      <p:grpSpPr>
        <a:xfrm>
          <a:off x="0" y="0"/>
          <a:ext cx="0" cy="0"/>
          <a:chOff x="0" y="0"/>
          <a:chExt cx="0" cy="0"/>
        </a:xfrm>
      </p:grpSpPr>
      <p:sp>
        <p:nvSpPr>
          <p:cNvPr id="133" name="Google Shape;133;p18"/>
          <p:cNvSpPr txBox="1"/>
          <p:nvPr>
            <p:ph hasCustomPrompt="1" type="title"/>
          </p:nvPr>
        </p:nvSpPr>
        <p:spPr>
          <a:xfrm>
            <a:off x="311700" y="604275"/>
            <a:ext cx="8520600" cy="13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34" name="Google Shape;134;p18"/>
          <p:cNvSpPr txBox="1"/>
          <p:nvPr>
            <p:ph idx="1" type="subTitle"/>
          </p:nvPr>
        </p:nvSpPr>
        <p:spPr>
          <a:xfrm>
            <a:off x="2113200" y="1741050"/>
            <a:ext cx="4917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5" name="Google Shape;135;p18"/>
          <p:cNvSpPr txBox="1"/>
          <p:nvPr>
            <p:ph hasCustomPrompt="1" idx="2" type="title"/>
          </p:nvPr>
        </p:nvSpPr>
        <p:spPr>
          <a:xfrm>
            <a:off x="311700" y="2609850"/>
            <a:ext cx="8520600" cy="13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36" name="Google Shape;136;p18"/>
          <p:cNvSpPr txBox="1"/>
          <p:nvPr>
            <p:ph idx="3" type="subTitle"/>
          </p:nvPr>
        </p:nvSpPr>
        <p:spPr>
          <a:xfrm>
            <a:off x="2113200" y="3746625"/>
            <a:ext cx="4917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7" name="Google Shape;137;p18"/>
          <p:cNvSpPr/>
          <p:nvPr/>
        </p:nvSpPr>
        <p:spPr>
          <a:xfrm>
            <a:off x="-731000" y="-16923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431800" y="432855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ection">
  <p:cSld name="CUSTOM_6">
    <p:spTree>
      <p:nvGrpSpPr>
        <p:cNvPr id="139" name="Shape 139"/>
        <p:cNvGrpSpPr/>
        <p:nvPr/>
      </p:nvGrpSpPr>
      <p:grpSpPr>
        <a:xfrm>
          <a:off x="0" y="0"/>
          <a:ext cx="0" cy="0"/>
          <a:chOff x="0" y="0"/>
          <a:chExt cx="0" cy="0"/>
        </a:xfrm>
      </p:grpSpPr>
      <p:sp>
        <p:nvSpPr>
          <p:cNvPr id="140" name="Google Shape;140;p19"/>
          <p:cNvSpPr/>
          <p:nvPr/>
        </p:nvSpPr>
        <p:spPr>
          <a:xfrm>
            <a:off x="2329350" y="388100"/>
            <a:ext cx="4485300" cy="4485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2655000" y="713750"/>
            <a:ext cx="3834000" cy="383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ph idx="1" type="subTitle"/>
          </p:nvPr>
        </p:nvSpPr>
        <p:spPr>
          <a:xfrm>
            <a:off x="3058500" y="2782085"/>
            <a:ext cx="3027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1800">
                <a:solidFill>
                  <a:schemeClr val="dk2"/>
                </a:solidFill>
              </a:defRPr>
            </a:lvl1pPr>
            <a:lvl2pPr lvl="1" rtl="0" algn="ctr">
              <a:lnSpc>
                <a:spcPct val="100000"/>
              </a:lnSpc>
              <a:spcBef>
                <a:spcPts val="0"/>
              </a:spcBef>
              <a:spcAft>
                <a:spcPts val="0"/>
              </a:spcAft>
              <a:buClr>
                <a:schemeClr val="dk2"/>
              </a:buClr>
              <a:buSzPts val="1800"/>
              <a:buNone/>
              <a:defRPr sz="1800">
                <a:solidFill>
                  <a:schemeClr val="dk2"/>
                </a:solidFill>
              </a:defRPr>
            </a:lvl2pPr>
            <a:lvl3pPr lvl="2" rtl="0" algn="ctr">
              <a:lnSpc>
                <a:spcPct val="100000"/>
              </a:lnSpc>
              <a:spcBef>
                <a:spcPts val="0"/>
              </a:spcBef>
              <a:spcAft>
                <a:spcPts val="0"/>
              </a:spcAft>
              <a:buClr>
                <a:schemeClr val="dk2"/>
              </a:buClr>
              <a:buSzPts val="1800"/>
              <a:buNone/>
              <a:defRPr sz="1800">
                <a:solidFill>
                  <a:schemeClr val="dk2"/>
                </a:solidFill>
              </a:defRPr>
            </a:lvl3pPr>
            <a:lvl4pPr lvl="3" rtl="0" algn="ctr">
              <a:lnSpc>
                <a:spcPct val="100000"/>
              </a:lnSpc>
              <a:spcBef>
                <a:spcPts val="0"/>
              </a:spcBef>
              <a:spcAft>
                <a:spcPts val="0"/>
              </a:spcAft>
              <a:buClr>
                <a:schemeClr val="dk2"/>
              </a:buClr>
              <a:buSzPts val="1800"/>
              <a:buNone/>
              <a:defRPr sz="1800">
                <a:solidFill>
                  <a:schemeClr val="dk2"/>
                </a:solidFill>
              </a:defRPr>
            </a:lvl4pPr>
            <a:lvl5pPr lvl="4" rtl="0" algn="ctr">
              <a:lnSpc>
                <a:spcPct val="100000"/>
              </a:lnSpc>
              <a:spcBef>
                <a:spcPts val="0"/>
              </a:spcBef>
              <a:spcAft>
                <a:spcPts val="0"/>
              </a:spcAft>
              <a:buClr>
                <a:schemeClr val="dk2"/>
              </a:buClr>
              <a:buSzPts val="1800"/>
              <a:buNone/>
              <a:defRPr sz="1800">
                <a:solidFill>
                  <a:schemeClr val="dk2"/>
                </a:solidFill>
              </a:defRPr>
            </a:lvl5pPr>
            <a:lvl6pPr lvl="5" rtl="0" algn="ctr">
              <a:lnSpc>
                <a:spcPct val="100000"/>
              </a:lnSpc>
              <a:spcBef>
                <a:spcPts val="0"/>
              </a:spcBef>
              <a:spcAft>
                <a:spcPts val="0"/>
              </a:spcAft>
              <a:buClr>
                <a:schemeClr val="dk2"/>
              </a:buClr>
              <a:buSzPts val="1800"/>
              <a:buNone/>
              <a:defRPr sz="1800">
                <a:solidFill>
                  <a:schemeClr val="dk2"/>
                </a:solidFill>
              </a:defRPr>
            </a:lvl6pPr>
            <a:lvl7pPr lvl="6" rtl="0" algn="ctr">
              <a:lnSpc>
                <a:spcPct val="100000"/>
              </a:lnSpc>
              <a:spcBef>
                <a:spcPts val="0"/>
              </a:spcBef>
              <a:spcAft>
                <a:spcPts val="0"/>
              </a:spcAft>
              <a:buClr>
                <a:schemeClr val="dk2"/>
              </a:buClr>
              <a:buSzPts val="1800"/>
              <a:buNone/>
              <a:defRPr sz="1800">
                <a:solidFill>
                  <a:schemeClr val="dk2"/>
                </a:solidFill>
              </a:defRPr>
            </a:lvl7pPr>
            <a:lvl8pPr lvl="7" rtl="0" algn="ctr">
              <a:lnSpc>
                <a:spcPct val="100000"/>
              </a:lnSpc>
              <a:spcBef>
                <a:spcPts val="0"/>
              </a:spcBef>
              <a:spcAft>
                <a:spcPts val="0"/>
              </a:spcAft>
              <a:buClr>
                <a:schemeClr val="dk2"/>
              </a:buClr>
              <a:buSzPts val="1800"/>
              <a:buNone/>
              <a:defRPr sz="1800">
                <a:solidFill>
                  <a:schemeClr val="dk2"/>
                </a:solidFill>
              </a:defRPr>
            </a:lvl8pPr>
            <a:lvl9pPr lvl="8" rtl="0" algn="ctr">
              <a:lnSpc>
                <a:spcPct val="100000"/>
              </a:lnSpc>
              <a:spcBef>
                <a:spcPts val="0"/>
              </a:spcBef>
              <a:spcAft>
                <a:spcPts val="0"/>
              </a:spcAft>
              <a:buClr>
                <a:schemeClr val="dk2"/>
              </a:buClr>
              <a:buSzPts val="1800"/>
              <a:buNone/>
              <a:defRPr sz="1800">
                <a:solidFill>
                  <a:schemeClr val="dk2"/>
                </a:solidFill>
              </a:defRPr>
            </a:lvl9pPr>
          </a:lstStyle>
          <a:p/>
        </p:txBody>
      </p:sp>
      <p:sp>
        <p:nvSpPr>
          <p:cNvPr id="143" name="Google Shape;143;p19"/>
          <p:cNvSpPr txBox="1"/>
          <p:nvPr>
            <p:ph type="title"/>
          </p:nvPr>
        </p:nvSpPr>
        <p:spPr>
          <a:xfrm>
            <a:off x="2609550" y="2181754"/>
            <a:ext cx="392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2800">
                <a:solidFill>
                  <a:schemeClr val="lt1"/>
                </a:solidFill>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44" name="Google Shape;144;p19"/>
          <p:cNvSpPr txBox="1"/>
          <p:nvPr>
            <p:ph hasCustomPrompt="1" idx="2" type="title"/>
          </p:nvPr>
        </p:nvSpPr>
        <p:spPr>
          <a:xfrm>
            <a:off x="3787800" y="1560510"/>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5" name="Google Shape;145;p19"/>
          <p:cNvSpPr/>
          <p:nvPr/>
        </p:nvSpPr>
        <p:spPr>
          <a:xfrm rot="10800000">
            <a:off x="-47615" y="2"/>
            <a:ext cx="1123386" cy="561702"/>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7862047" y="4397749"/>
            <a:ext cx="1491507" cy="745765"/>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7">
    <p:spTree>
      <p:nvGrpSpPr>
        <p:cNvPr id="147" name="Shape 147"/>
        <p:cNvGrpSpPr/>
        <p:nvPr/>
      </p:nvGrpSpPr>
      <p:grpSpPr>
        <a:xfrm>
          <a:off x="0" y="0"/>
          <a:ext cx="0" cy="0"/>
          <a:chOff x="0" y="0"/>
          <a:chExt cx="0" cy="0"/>
        </a:xfrm>
      </p:grpSpPr>
      <p:sp>
        <p:nvSpPr>
          <p:cNvPr id="148" name="Google Shape;148;p20"/>
          <p:cNvSpPr/>
          <p:nvPr/>
        </p:nvSpPr>
        <p:spPr>
          <a:xfrm>
            <a:off x="5966025" y="-38400"/>
            <a:ext cx="3673800" cy="522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txBox="1"/>
          <p:nvPr>
            <p:ph type="title"/>
          </p:nvPr>
        </p:nvSpPr>
        <p:spPr>
          <a:xfrm>
            <a:off x="1403200" y="1366050"/>
            <a:ext cx="241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0" name="Google Shape;150;p20"/>
          <p:cNvSpPr txBox="1"/>
          <p:nvPr>
            <p:ph idx="1" type="subTitle"/>
          </p:nvPr>
        </p:nvSpPr>
        <p:spPr>
          <a:xfrm>
            <a:off x="1403200" y="1858844"/>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1" name="Google Shape;151;p20"/>
          <p:cNvSpPr txBox="1"/>
          <p:nvPr>
            <p:ph idx="2" type="title"/>
          </p:nvPr>
        </p:nvSpPr>
        <p:spPr>
          <a:xfrm>
            <a:off x="1403200" y="3251225"/>
            <a:ext cx="241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2" name="Google Shape;152;p20"/>
          <p:cNvSpPr txBox="1"/>
          <p:nvPr>
            <p:ph idx="3" type="subTitle"/>
          </p:nvPr>
        </p:nvSpPr>
        <p:spPr>
          <a:xfrm>
            <a:off x="1403200" y="3744019"/>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3" name="Google Shape;153;p20"/>
          <p:cNvSpPr/>
          <p:nvPr/>
        </p:nvSpPr>
        <p:spPr>
          <a:xfrm>
            <a:off x="-1158725" y="-1418100"/>
            <a:ext cx="2463300" cy="246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9" name="Google Shape;19;p3"/>
          <p:cNvSpPr txBox="1"/>
          <p:nvPr>
            <p:ph idx="1" type="subTitle"/>
          </p:nvPr>
        </p:nvSpPr>
        <p:spPr>
          <a:xfrm>
            <a:off x="1096000" y="2786238"/>
            <a:ext cx="3027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 name="Google Shape;20;p3"/>
          <p:cNvSpPr txBox="1"/>
          <p:nvPr>
            <p:ph type="title"/>
          </p:nvPr>
        </p:nvSpPr>
        <p:spPr>
          <a:xfrm>
            <a:off x="647050" y="2137338"/>
            <a:ext cx="392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21" name="Google Shape;21;p3"/>
          <p:cNvSpPr txBox="1"/>
          <p:nvPr>
            <p:ph hasCustomPrompt="1" idx="2" type="title"/>
          </p:nvPr>
        </p:nvSpPr>
        <p:spPr>
          <a:xfrm>
            <a:off x="1825300" y="15646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2" name="Google Shape;22;p3"/>
          <p:cNvSpPr/>
          <p:nvPr/>
        </p:nvSpPr>
        <p:spPr>
          <a:xfrm>
            <a:off x="449125" y="4363900"/>
            <a:ext cx="1559175" cy="779600"/>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54" name="Shape 154"/>
        <p:cNvGrpSpPr/>
        <p:nvPr/>
      </p:nvGrpSpPr>
      <p:grpSpPr>
        <a:xfrm>
          <a:off x="0" y="0"/>
          <a:ext cx="0" cy="0"/>
          <a:chOff x="0" y="0"/>
          <a:chExt cx="0" cy="0"/>
        </a:xfrm>
      </p:grpSpPr>
      <p:sp>
        <p:nvSpPr>
          <p:cNvPr id="155" name="Google Shape;155;p21"/>
          <p:cNvSpPr txBox="1"/>
          <p:nvPr>
            <p:ph type="ctrTitle"/>
          </p:nvPr>
        </p:nvSpPr>
        <p:spPr>
          <a:xfrm>
            <a:off x="951850" y="-120950"/>
            <a:ext cx="3746100" cy="17637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56" name="Google Shape;156;p21"/>
          <p:cNvSpPr txBox="1"/>
          <p:nvPr>
            <p:ph idx="1" type="subTitle"/>
          </p:nvPr>
        </p:nvSpPr>
        <p:spPr>
          <a:xfrm>
            <a:off x="5269925" y="1226625"/>
            <a:ext cx="2861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7" name="Google Shape;157;p21"/>
          <p:cNvSpPr txBox="1"/>
          <p:nvPr/>
        </p:nvSpPr>
        <p:spPr>
          <a:xfrm>
            <a:off x="5004875" y="3200000"/>
            <a:ext cx="3391200" cy="7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Clr>
                <a:srgbClr val="000000"/>
              </a:buClr>
              <a:buSzPts val="1100"/>
              <a:buFont typeface="Arial"/>
              <a:buNone/>
            </a:pPr>
            <a:r>
              <a:rPr lang="id" sz="1200">
                <a:solidFill>
                  <a:srgbClr val="000000"/>
                </a:solidFill>
              </a:rPr>
              <a:t>CREDITS: This presentation template was created by </a:t>
            </a:r>
            <a:r>
              <a:rPr lang="id" sz="1200">
                <a:solidFill>
                  <a:schemeClr val="lt1"/>
                </a:solidFill>
                <a:uFill>
                  <a:noFill/>
                </a:uFill>
                <a:hlinkClick r:id="rId2">
                  <a:extLst>
                    <a:ext uri="{A12FA001-AC4F-418D-AE19-62706E023703}">
                      <ahyp:hlinkClr val="tx"/>
                    </a:ext>
                  </a:extLst>
                </a:hlinkClick>
              </a:rPr>
              <a:t>Slidesgo</a:t>
            </a:r>
            <a:r>
              <a:rPr lang="id" sz="1200">
                <a:solidFill>
                  <a:srgbClr val="000000"/>
                </a:solidFill>
              </a:rPr>
              <a:t>, including icons by </a:t>
            </a:r>
            <a:r>
              <a:rPr lang="id" sz="1200">
                <a:solidFill>
                  <a:schemeClr val="lt1"/>
                </a:solidFill>
                <a:uFill>
                  <a:noFill/>
                </a:uFill>
                <a:hlinkClick r:id="rId3">
                  <a:extLst>
                    <a:ext uri="{A12FA001-AC4F-418D-AE19-62706E023703}">
                      <ahyp:hlinkClr val="tx"/>
                    </a:ext>
                  </a:extLst>
                </a:hlinkClick>
              </a:rPr>
              <a:t>Flaticon</a:t>
            </a:r>
            <a:r>
              <a:rPr lang="id" sz="1200">
                <a:solidFill>
                  <a:srgbClr val="000000"/>
                </a:solidFill>
              </a:rPr>
              <a:t>, and infographics &amp; images by </a:t>
            </a:r>
            <a:r>
              <a:rPr lang="id" sz="1200">
                <a:solidFill>
                  <a:schemeClr val="lt1"/>
                </a:solidFill>
                <a:uFill>
                  <a:noFill/>
                </a:uFill>
                <a:hlinkClick r:id="rId4">
                  <a:extLst>
                    <a:ext uri="{A12FA001-AC4F-418D-AE19-62706E023703}">
                      <ahyp:hlinkClr val="tx"/>
                    </a:ext>
                  </a:extLst>
                </a:hlinkClick>
              </a:rPr>
              <a:t>Freepik</a:t>
            </a:r>
            <a:endParaRPr sz="1200">
              <a:solidFill>
                <a:srgbClr val="000000"/>
              </a:solidFill>
            </a:endParaRPr>
          </a:p>
        </p:txBody>
      </p:sp>
      <p:sp>
        <p:nvSpPr>
          <p:cNvPr id="158" name="Google Shape;158;p21"/>
          <p:cNvSpPr/>
          <p:nvPr/>
        </p:nvSpPr>
        <p:spPr>
          <a:xfrm rot="-5400000">
            <a:off x="8299021" y="44594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59" name="Shape 159"/>
        <p:cNvGrpSpPr/>
        <p:nvPr/>
      </p:nvGrpSpPr>
      <p:grpSpPr>
        <a:xfrm>
          <a:off x="0" y="0"/>
          <a:ext cx="0" cy="0"/>
          <a:chOff x="0" y="0"/>
          <a:chExt cx="0" cy="0"/>
        </a:xfrm>
      </p:grpSpPr>
      <p:sp>
        <p:nvSpPr>
          <p:cNvPr id="160" name="Google Shape;160;p22"/>
          <p:cNvSpPr/>
          <p:nvPr/>
        </p:nvSpPr>
        <p:spPr>
          <a:xfrm>
            <a:off x="-948775" y="592950"/>
            <a:ext cx="3957600" cy="395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2" name="Google Shape;162;p22"/>
          <p:cNvSpPr txBox="1"/>
          <p:nvPr>
            <p:ph idx="1" type="subTitle"/>
          </p:nvPr>
        </p:nvSpPr>
        <p:spPr>
          <a:xfrm>
            <a:off x="5118275" y="2659700"/>
            <a:ext cx="3063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63" name="Google Shape;163;p22"/>
          <p:cNvSpPr txBox="1"/>
          <p:nvPr>
            <p:ph idx="2" type="title"/>
          </p:nvPr>
        </p:nvSpPr>
        <p:spPr>
          <a:xfrm>
            <a:off x="5627225" y="2090700"/>
            <a:ext cx="20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4" name="Google Shape;164;p22"/>
          <p:cNvSpPr/>
          <p:nvPr/>
        </p:nvSpPr>
        <p:spPr>
          <a:xfrm>
            <a:off x="29921" y="4526365"/>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10800000">
            <a:off x="7890571"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66" name="Shape 166"/>
        <p:cNvGrpSpPr/>
        <p:nvPr/>
      </p:nvGrpSpPr>
      <p:grpSpPr>
        <a:xfrm>
          <a:off x="0" y="0"/>
          <a:ext cx="0" cy="0"/>
          <a:chOff x="0" y="0"/>
          <a:chExt cx="0" cy="0"/>
        </a:xfrm>
      </p:grpSpPr>
      <p:sp>
        <p:nvSpPr>
          <p:cNvPr id="167" name="Google Shape;167;p23"/>
          <p:cNvSpPr txBox="1"/>
          <p:nvPr>
            <p:ph idx="1" type="subTitle"/>
          </p:nvPr>
        </p:nvSpPr>
        <p:spPr>
          <a:xfrm>
            <a:off x="959150" y="2347550"/>
            <a:ext cx="30639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168" name="Google Shape;168;p23"/>
          <p:cNvSpPr txBox="1"/>
          <p:nvPr>
            <p:ph type="title"/>
          </p:nvPr>
        </p:nvSpPr>
        <p:spPr>
          <a:xfrm>
            <a:off x="959150" y="1778550"/>
            <a:ext cx="300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23"/>
          <p:cNvSpPr/>
          <p:nvPr/>
        </p:nvSpPr>
        <p:spPr>
          <a:xfrm>
            <a:off x="5243400" y="592950"/>
            <a:ext cx="3957600" cy="395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10800000">
            <a:off x="647046"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3710946" y="455054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172" name="Shape 172"/>
        <p:cNvGrpSpPr/>
        <p:nvPr/>
      </p:nvGrpSpPr>
      <p:grpSpPr>
        <a:xfrm>
          <a:off x="0" y="0"/>
          <a:ext cx="0" cy="0"/>
          <a:chOff x="0" y="0"/>
          <a:chExt cx="0" cy="0"/>
        </a:xfrm>
      </p:grpSpPr>
      <p:sp>
        <p:nvSpPr>
          <p:cNvPr id="173" name="Google Shape;173;p24"/>
          <p:cNvSpPr/>
          <p:nvPr/>
        </p:nvSpPr>
        <p:spPr>
          <a:xfrm>
            <a:off x="-99850" y="592950"/>
            <a:ext cx="3957600" cy="395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ph idx="1" type="subTitle"/>
          </p:nvPr>
        </p:nvSpPr>
        <p:spPr>
          <a:xfrm>
            <a:off x="4375825" y="2347550"/>
            <a:ext cx="37047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C1C1C"/>
              </a:buClr>
              <a:buSzPts val="1400"/>
              <a:buNone/>
              <a:defRPr sz="1400">
                <a:solidFill>
                  <a:srgbClr val="1C1C1C"/>
                </a:solidFill>
              </a:defRPr>
            </a:lvl1pPr>
            <a:lvl2pPr lvl="1" rtl="0" algn="r">
              <a:lnSpc>
                <a:spcPct val="100000"/>
              </a:lnSpc>
              <a:spcBef>
                <a:spcPts val="0"/>
              </a:spcBef>
              <a:spcAft>
                <a:spcPts val="0"/>
              </a:spcAft>
              <a:buClr>
                <a:srgbClr val="1C1C1C"/>
              </a:buClr>
              <a:buSzPts val="1400"/>
              <a:buNone/>
              <a:defRPr sz="1400">
                <a:solidFill>
                  <a:srgbClr val="1C1C1C"/>
                </a:solidFill>
              </a:defRPr>
            </a:lvl2pPr>
            <a:lvl3pPr lvl="2" rtl="0" algn="r">
              <a:lnSpc>
                <a:spcPct val="100000"/>
              </a:lnSpc>
              <a:spcBef>
                <a:spcPts val="0"/>
              </a:spcBef>
              <a:spcAft>
                <a:spcPts val="0"/>
              </a:spcAft>
              <a:buClr>
                <a:srgbClr val="1C1C1C"/>
              </a:buClr>
              <a:buSzPts val="1400"/>
              <a:buNone/>
              <a:defRPr sz="1400">
                <a:solidFill>
                  <a:srgbClr val="1C1C1C"/>
                </a:solidFill>
              </a:defRPr>
            </a:lvl3pPr>
            <a:lvl4pPr lvl="3" rtl="0" algn="r">
              <a:lnSpc>
                <a:spcPct val="100000"/>
              </a:lnSpc>
              <a:spcBef>
                <a:spcPts val="0"/>
              </a:spcBef>
              <a:spcAft>
                <a:spcPts val="0"/>
              </a:spcAft>
              <a:buClr>
                <a:srgbClr val="1C1C1C"/>
              </a:buClr>
              <a:buSzPts val="1400"/>
              <a:buNone/>
              <a:defRPr sz="1400">
                <a:solidFill>
                  <a:srgbClr val="1C1C1C"/>
                </a:solidFill>
              </a:defRPr>
            </a:lvl4pPr>
            <a:lvl5pPr lvl="4" rtl="0" algn="r">
              <a:lnSpc>
                <a:spcPct val="100000"/>
              </a:lnSpc>
              <a:spcBef>
                <a:spcPts val="0"/>
              </a:spcBef>
              <a:spcAft>
                <a:spcPts val="0"/>
              </a:spcAft>
              <a:buClr>
                <a:srgbClr val="1C1C1C"/>
              </a:buClr>
              <a:buSzPts val="1400"/>
              <a:buNone/>
              <a:defRPr sz="1400">
                <a:solidFill>
                  <a:srgbClr val="1C1C1C"/>
                </a:solidFill>
              </a:defRPr>
            </a:lvl5pPr>
            <a:lvl6pPr lvl="5" rtl="0" algn="r">
              <a:lnSpc>
                <a:spcPct val="100000"/>
              </a:lnSpc>
              <a:spcBef>
                <a:spcPts val="0"/>
              </a:spcBef>
              <a:spcAft>
                <a:spcPts val="0"/>
              </a:spcAft>
              <a:buClr>
                <a:srgbClr val="1C1C1C"/>
              </a:buClr>
              <a:buSzPts val="1400"/>
              <a:buNone/>
              <a:defRPr sz="1400">
                <a:solidFill>
                  <a:srgbClr val="1C1C1C"/>
                </a:solidFill>
              </a:defRPr>
            </a:lvl6pPr>
            <a:lvl7pPr lvl="6" rtl="0" algn="r">
              <a:lnSpc>
                <a:spcPct val="100000"/>
              </a:lnSpc>
              <a:spcBef>
                <a:spcPts val="0"/>
              </a:spcBef>
              <a:spcAft>
                <a:spcPts val="0"/>
              </a:spcAft>
              <a:buClr>
                <a:srgbClr val="1C1C1C"/>
              </a:buClr>
              <a:buSzPts val="1400"/>
              <a:buNone/>
              <a:defRPr sz="1400">
                <a:solidFill>
                  <a:srgbClr val="1C1C1C"/>
                </a:solidFill>
              </a:defRPr>
            </a:lvl7pPr>
            <a:lvl8pPr lvl="7" rtl="0" algn="r">
              <a:lnSpc>
                <a:spcPct val="100000"/>
              </a:lnSpc>
              <a:spcBef>
                <a:spcPts val="0"/>
              </a:spcBef>
              <a:spcAft>
                <a:spcPts val="0"/>
              </a:spcAft>
              <a:buClr>
                <a:srgbClr val="1C1C1C"/>
              </a:buClr>
              <a:buSzPts val="1400"/>
              <a:buNone/>
              <a:defRPr sz="1400">
                <a:solidFill>
                  <a:srgbClr val="1C1C1C"/>
                </a:solidFill>
              </a:defRPr>
            </a:lvl8pPr>
            <a:lvl9pPr lvl="8" rtl="0" algn="r">
              <a:lnSpc>
                <a:spcPct val="100000"/>
              </a:lnSpc>
              <a:spcBef>
                <a:spcPts val="0"/>
              </a:spcBef>
              <a:spcAft>
                <a:spcPts val="0"/>
              </a:spcAft>
              <a:buClr>
                <a:srgbClr val="1C1C1C"/>
              </a:buClr>
              <a:buSzPts val="1400"/>
              <a:buNone/>
              <a:defRPr sz="1400">
                <a:solidFill>
                  <a:srgbClr val="1C1C1C"/>
                </a:solidFill>
              </a:defRPr>
            </a:lvl9pPr>
          </a:lstStyle>
          <a:p/>
        </p:txBody>
      </p:sp>
      <p:sp>
        <p:nvSpPr>
          <p:cNvPr id="175" name="Google Shape;175;p24"/>
          <p:cNvSpPr txBox="1"/>
          <p:nvPr>
            <p:ph type="title"/>
          </p:nvPr>
        </p:nvSpPr>
        <p:spPr>
          <a:xfrm>
            <a:off x="5016500" y="1778550"/>
            <a:ext cx="3001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76" name="Google Shape;176;p24"/>
          <p:cNvSpPr/>
          <p:nvPr/>
        </p:nvSpPr>
        <p:spPr>
          <a:xfrm rot="10800000">
            <a:off x="3218796"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7356346" y="455054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178" name="Shape 178"/>
        <p:cNvGrpSpPr/>
        <p:nvPr/>
      </p:nvGrpSpPr>
      <p:grpSpPr>
        <a:xfrm>
          <a:off x="0" y="0"/>
          <a:ext cx="0" cy="0"/>
          <a:chOff x="0" y="0"/>
          <a:chExt cx="0" cy="0"/>
        </a:xfrm>
      </p:grpSpPr>
      <p:sp>
        <p:nvSpPr>
          <p:cNvPr id="179" name="Google Shape;179;p2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0" name="Google Shape;180;p25"/>
          <p:cNvSpPr txBox="1"/>
          <p:nvPr>
            <p:ph idx="2" type="title"/>
          </p:nvPr>
        </p:nvSpPr>
        <p:spPr>
          <a:xfrm>
            <a:off x="8343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1" name="Google Shape;181;p25"/>
          <p:cNvSpPr txBox="1"/>
          <p:nvPr>
            <p:ph idx="1" type="subTitle"/>
          </p:nvPr>
        </p:nvSpPr>
        <p:spPr>
          <a:xfrm>
            <a:off x="80840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82" name="Google Shape;182;p25"/>
          <p:cNvSpPr txBox="1"/>
          <p:nvPr>
            <p:ph idx="3" type="subTitle"/>
          </p:nvPr>
        </p:nvSpPr>
        <p:spPr>
          <a:xfrm>
            <a:off x="336570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83" name="Google Shape;183;p25"/>
          <p:cNvSpPr txBox="1"/>
          <p:nvPr>
            <p:ph idx="4" type="subTitle"/>
          </p:nvPr>
        </p:nvSpPr>
        <p:spPr>
          <a:xfrm>
            <a:off x="592300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84" name="Google Shape;184;p25"/>
          <p:cNvSpPr txBox="1"/>
          <p:nvPr>
            <p:ph idx="5" type="title"/>
          </p:nvPr>
        </p:nvSpPr>
        <p:spPr>
          <a:xfrm>
            <a:off x="33916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5" name="Google Shape;185;p25"/>
          <p:cNvSpPr txBox="1"/>
          <p:nvPr>
            <p:ph idx="6" type="title"/>
          </p:nvPr>
        </p:nvSpPr>
        <p:spPr>
          <a:xfrm>
            <a:off x="59489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6" name="Google Shape;186;p25"/>
          <p:cNvSpPr/>
          <p:nvPr/>
        </p:nvSpPr>
        <p:spPr>
          <a:xfrm rot="10800000">
            <a:off x="-52079"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rot="10800000">
            <a:off x="7890571"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560875" y="462207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189" name="Shape 189"/>
        <p:cNvGrpSpPr/>
        <p:nvPr/>
      </p:nvGrpSpPr>
      <p:grpSpPr>
        <a:xfrm>
          <a:off x="0" y="0"/>
          <a:ext cx="0" cy="0"/>
          <a:chOff x="0" y="0"/>
          <a:chExt cx="0" cy="0"/>
        </a:xfrm>
      </p:grpSpPr>
      <p:sp>
        <p:nvSpPr>
          <p:cNvPr id="190" name="Google Shape;190;p2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1" name="Google Shape;191;p26"/>
          <p:cNvSpPr txBox="1"/>
          <p:nvPr>
            <p:ph idx="2" type="title"/>
          </p:nvPr>
        </p:nvSpPr>
        <p:spPr>
          <a:xfrm>
            <a:off x="1431638" y="15666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2" name="Google Shape;192;p26"/>
          <p:cNvSpPr txBox="1"/>
          <p:nvPr>
            <p:ph idx="1" type="subTitle"/>
          </p:nvPr>
        </p:nvSpPr>
        <p:spPr>
          <a:xfrm>
            <a:off x="1405688" y="21356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3" name="Google Shape;193;p26"/>
          <p:cNvSpPr txBox="1"/>
          <p:nvPr>
            <p:ph idx="3" type="title"/>
          </p:nvPr>
        </p:nvSpPr>
        <p:spPr>
          <a:xfrm>
            <a:off x="1431638" y="318835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4" name="Google Shape;194;p26"/>
          <p:cNvSpPr txBox="1"/>
          <p:nvPr>
            <p:ph idx="4" type="subTitle"/>
          </p:nvPr>
        </p:nvSpPr>
        <p:spPr>
          <a:xfrm>
            <a:off x="1405688" y="375735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5" name="Google Shape;195;p26"/>
          <p:cNvSpPr txBox="1"/>
          <p:nvPr>
            <p:ph idx="5" type="title"/>
          </p:nvPr>
        </p:nvSpPr>
        <p:spPr>
          <a:xfrm>
            <a:off x="5351663" y="15666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6" name="Google Shape;196;p26"/>
          <p:cNvSpPr txBox="1"/>
          <p:nvPr>
            <p:ph idx="6" type="subTitle"/>
          </p:nvPr>
        </p:nvSpPr>
        <p:spPr>
          <a:xfrm>
            <a:off x="5325713" y="21356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7" name="Google Shape;197;p26"/>
          <p:cNvSpPr txBox="1"/>
          <p:nvPr>
            <p:ph idx="7" type="title"/>
          </p:nvPr>
        </p:nvSpPr>
        <p:spPr>
          <a:xfrm>
            <a:off x="5351663" y="318835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8" name="Google Shape;198;p26"/>
          <p:cNvSpPr txBox="1"/>
          <p:nvPr>
            <p:ph idx="8" type="subTitle"/>
          </p:nvPr>
        </p:nvSpPr>
        <p:spPr>
          <a:xfrm>
            <a:off x="5325713" y="375735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9" name="Google Shape;199;p26"/>
          <p:cNvSpPr/>
          <p:nvPr/>
        </p:nvSpPr>
        <p:spPr>
          <a:xfrm>
            <a:off x="-52091" y="4526377"/>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rot="10800000">
            <a:off x="7962059" y="-67798"/>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1976425" y="-127877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8323050" y="10299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4">
    <p:spTree>
      <p:nvGrpSpPr>
        <p:cNvPr id="203" name="Shape 203"/>
        <p:cNvGrpSpPr/>
        <p:nvPr/>
      </p:nvGrpSpPr>
      <p:grpSpPr>
        <a:xfrm>
          <a:off x="0" y="0"/>
          <a:ext cx="0" cy="0"/>
          <a:chOff x="0" y="0"/>
          <a:chExt cx="0" cy="0"/>
        </a:xfrm>
      </p:grpSpPr>
      <p:sp>
        <p:nvSpPr>
          <p:cNvPr id="204" name="Google Shape;204;p27"/>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27"/>
          <p:cNvSpPr txBox="1"/>
          <p:nvPr>
            <p:ph idx="1" type="subTitle"/>
          </p:nvPr>
        </p:nvSpPr>
        <p:spPr>
          <a:xfrm>
            <a:off x="1012607" y="2425800"/>
            <a:ext cx="3233400" cy="22779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lvl1pPr>
            <a:lvl2pPr lvl="1">
              <a:spcBef>
                <a:spcPts val="1600"/>
              </a:spcBef>
              <a:spcAft>
                <a:spcPts val="0"/>
              </a:spcAft>
              <a:buSzPts val="1400"/>
              <a:buChar char="○"/>
              <a:defRPr sz="1400"/>
            </a:lvl2pPr>
            <a:lvl3pPr lvl="2">
              <a:spcBef>
                <a:spcPts val="1600"/>
              </a:spcBef>
              <a:spcAft>
                <a:spcPts val="0"/>
              </a:spcAft>
              <a:buSzPts val="1400"/>
              <a:buChar char="■"/>
              <a:defRPr sz="1400"/>
            </a:lvl3pPr>
            <a:lvl4pPr lvl="3">
              <a:spcBef>
                <a:spcPts val="1600"/>
              </a:spcBef>
              <a:spcAft>
                <a:spcPts val="0"/>
              </a:spcAft>
              <a:buSzPts val="1400"/>
              <a:buChar char="●"/>
              <a:defRPr sz="1400"/>
            </a:lvl4pPr>
            <a:lvl5pPr lvl="4">
              <a:spcBef>
                <a:spcPts val="1600"/>
              </a:spcBef>
              <a:spcAft>
                <a:spcPts val="0"/>
              </a:spcAft>
              <a:buSzPts val="1400"/>
              <a:buChar char="○"/>
              <a:defRPr sz="1400"/>
            </a:lvl5pPr>
            <a:lvl6pPr lvl="5">
              <a:spcBef>
                <a:spcPts val="1600"/>
              </a:spcBef>
              <a:spcAft>
                <a:spcPts val="0"/>
              </a:spcAft>
              <a:buSzPts val="1400"/>
              <a:buChar char="■"/>
              <a:defRPr sz="1400"/>
            </a:lvl6pPr>
            <a:lvl7pPr lvl="6">
              <a:spcBef>
                <a:spcPts val="1600"/>
              </a:spcBef>
              <a:spcAft>
                <a:spcPts val="0"/>
              </a:spcAft>
              <a:buSzPts val="1400"/>
              <a:buChar char="●"/>
              <a:defRPr sz="1400"/>
            </a:lvl7pPr>
            <a:lvl8pPr lvl="7">
              <a:spcBef>
                <a:spcPts val="1600"/>
              </a:spcBef>
              <a:spcAft>
                <a:spcPts val="0"/>
              </a:spcAft>
              <a:buSzPts val="1400"/>
              <a:buChar char="○"/>
              <a:defRPr sz="1400"/>
            </a:lvl8pPr>
            <a:lvl9pPr lvl="8">
              <a:spcBef>
                <a:spcPts val="1600"/>
              </a:spcBef>
              <a:spcAft>
                <a:spcPts val="1600"/>
              </a:spcAft>
              <a:buSzPts val="1400"/>
              <a:buChar char="■"/>
              <a:defRPr sz="1400"/>
            </a:lvl9pPr>
          </a:lstStyle>
          <a:p/>
        </p:txBody>
      </p:sp>
      <p:sp>
        <p:nvSpPr>
          <p:cNvPr id="206" name="Google Shape;206;p27"/>
          <p:cNvSpPr txBox="1"/>
          <p:nvPr>
            <p:ph idx="2" type="subTitle"/>
          </p:nvPr>
        </p:nvSpPr>
        <p:spPr>
          <a:xfrm>
            <a:off x="4897982" y="2425800"/>
            <a:ext cx="3233400" cy="2277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spcBef>
                <a:spcPts val="1600"/>
              </a:spcBef>
              <a:spcAft>
                <a:spcPts val="0"/>
              </a:spcAft>
              <a:buSzPts val="1400"/>
              <a:buChar char="○"/>
              <a:defRPr sz="1400"/>
            </a:lvl2pPr>
            <a:lvl3pPr lvl="2" rtl="0">
              <a:spcBef>
                <a:spcPts val="1600"/>
              </a:spcBef>
              <a:spcAft>
                <a:spcPts val="0"/>
              </a:spcAft>
              <a:buSzPts val="1400"/>
              <a:buChar char="■"/>
              <a:defRPr sz="1400"/>
            </a:lvl3pPr>
            <a:lvl4pPr lvl="3" rtl="0">
              <a:spcBef>
                <a:spcPts val="1600"/>
              </a:spcBef>
              <a:spcAft>
                <a:spcPts val="0"/>
              </a:spcAft>
              <a:buSzPts val="1400"/>
              <a:buChar char="●"/>
              <a:defRPr sz="1400"/>
            </a:lvl4pPr>
            <a:lvl5pPr lvl="4" rtl="0">
              <a:spcBef>
                <a:spcPts val="1600"/>
              </a:spcBef>
              <a:spcAft>
                <a:spcPts val="0"/>
              </a:spcAft>
              <a:buSzPts val="1400"/>
              <a:buChar char="○"/>
              <a:defRPr sz="1400"/>
            </a:lvl5pPr>
            <a:lvl6pPr lvl="5" rtl="0">
              <a:spcBef>
                <a:spcPts val="1600"/>
              </a:spcBef>
              <a:spcAft>
                <a:spcPts val="0"/>
              </a:spcAft>
              <a:buSzPts val="1400"/>
              <a:buChar char="■"/>
              <a:defRPr sz="1400"/>
            </a:lvl6pPr>
            <a:lvl7pPr lvl="6" rtl="0">
              <a:spcBef>
                <a:spcPts val="1600"/>
              </a:spcBef>
              <a:spcAft>
                <a:spcPts val="0"/>
              </a:spcAft>
              <a:buSzPts val="1400"/>
              <a:buChar char="●"/>
              <a:defRPr sz="1400"/>
            </a:lvl7pPr>
            <a:lvl8pPr lvl="7" rtl="0">
              <a:spcBef>
                <a:spcPts val="1600"/>
              </a:spcBef>
              <a:spcAft>
                <a:spcPts val="0"/>
              </a:spcAft>
              <a:buSzPts val="1400"/>
              <a:buChar char="○"/>
              <a:defRPr sz="1400"/>
            </a:lvl8pPr>
            <a:lvl9pPr lvl="8" rtl="0">
              <a:spcBef>
                <a:spcPts val="1600"/>
              </a:spcBef>
              <a:spcAft>
                <a:spcPts val="1600"/>
              </a:spcAft>
              <a:buSzPts val="1400"/>
              <a:buChar char="■"/>
              <a:defRPr sz="1400"/>
            </a:lvl9pPr>
          </a:lstStyle>
          <a:p/>
        </p:txBody>
      </p:sp>
      <p:sp>
        <p:nvSpPr>
          <p:cNvPr id="207" name="Google Shape;207;p27"/>
          <p:cNvSpPr txBox="1"/>
          <p:nvPr>
            <p:ph idx="3" type="title"/>
          </p:nvPr>
        </p:nvSpPr>
        <p:spPr>
          <a:xfrm>
            <a:off x="1012618" y="1287175"/>
            <a:ext cx="323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8" name="Google Shape;208;p27"/>
          <p:cNvSpPr txBox="1"/>
          <p:nvPr>
            <p:ph idx="4" type="title"/>
          </p:nvPr>
        </p:nvSpPr>
        <p:spPr>
          <a:xfrm>
            <a:off x="4897993" y="1287175"/>
            <a:ext cx="323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9" name="Google Shape;209;p27"/>
          <p:cNvSpPr/>
          <p:nvPr/>
        </p:nvSpPr>
        <p:spPr>
          <a:xfrm>
            <a:off x="-1976425" y="-146892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8279125" y="41590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336366" y="4621152"/>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rot="10800000">
            <a:off x="8050159" y="-159936"/>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6" name="Shape 2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26" name="Google Shape;26;p4"/>
          <p:cNvSpPr txBox="1"/>
          <p:nvPr>
            <p:ph idx="1" type="subTitle"/>
          </p:nvPr>
        </p:nvSpPr>
        <p:spPr>
          <a:xfrm>
            <a:off x="658025" y="1129600"/>
            <a:ext cx="7849800" cy="3574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p:txBody>
      </p:sp>
      <p:sp>
        <p:nvSpPr>
          <p:cNvPr id="27" name="Google Shape;27;p4"/>
          <p:cNvSpPr/>
          <p:nvPr/>
        </p:nvSpPr>
        <p:spPr>
          <a:xfrm>
            <a:off x="-910250" y="-1086725"/>
            <a:ext cx="2028900" cy="2028900"/>
          </a:xfrm>
          <a:prstGeom prst="ellipse">
            <a:avLst/>
          </a:pr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5944075" y="4528350"/>
            <a:ext cx="2028900" cy="20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a:off x="-166250" y="-72725"/>
            <a:ext cx="4738200" cy="533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32" name="Google Shape;32;p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5"/>
          <p:cNvSpPr txBox="1"/>
          <p:nvPr>
            <p:ph idx="2" type="title"/>
          </p:nvPr>
        </p:nvSpPr>
        <p:spPr>
          <a:xfrm>
            <a:off x="1470750" y="3001000"/>
            <a:ext cx="20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 name="Google Shape;34;p5"/>
          <p:cNvSpPr txBox="1"/>
          <p:nvPr>
            <p:ph idx="1" type="subTitle"/>
          </p:nvPr>
        </p:nvSpPr>
        <p:spPr>
          <a:xfrm>
            <a:off x="1287450" y="35700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5" name="Google Shape;35;p5"/>
          <p:cNvSpPr txBox="1"/>
          <p:nvPr>
            <p:ph idx="3" type="subTitle"/>
          </p:nvPr>
        </p:nvSpPr>
        <p:spPr>
          <a:xfrm>
            <a:off x="5443925" y="35700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36" name="Google Shape;36;p5"/>
          <p:cNvSpPr/>
          <p:nvPr/>
        </p:nvSpPr>
        <p:spPr>
          <a:xfrm rot="-5400000">
            <a:off x="-485525" y="-5491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8099175" y="38339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4" type="title"/>
          </p:nvPr>
        </p:nvSpPr>
        <p:spPr>
          <a:xfrm>
            <a:off x="5627225" y="3001000"/>
            <a:ext cx="20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41" name="Google Shape;41;p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6"/>
          <p:cNvSpPr/>
          <p:nvPr/>
        </p:nvSpPr>
        <p:spPr>
          <a:xfrm rot="5400000">
            <a:off x="-425041" y="357354"/>
            <a:ext cx="1429452" cy="714737"/>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7994762" y="4562938"/>
            <a:ext cx="1946318" cy="973175"/>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46" name="Google Shape;46;p7"/>
          <p:cNvSpPr txBox="1"/>
          <p:nvPr>
            <p:ph idx="1" type="subTitle"/>
          </p:nvPr>
        </p:nvSpPr>
        <p:spPr>
          <a:xfrm>
            <a:off x="1028050" y="2249363"/>
            <a:ext cx="3027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7" name="Google Shape;47;p7"/>
          <p:cNvSpPr txBox="1"/>
          <p:nvPr>
            <p:ph type="title"/>
          </p:nvPr>
        </p:nvSpPr>
        <p:spPr>
          <a:xfrm>
            <a:off x="1028050" y="1067075"/>
            <a:ext cx="367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8" name="Google Shape;48;p7"/>
          <p:cNvSpPr/>
          <p:nvPr/>
        </p:nvSpPr>
        <p:spPr>
          <a:xfrm rot="10800000">
            <a:off x="6728200" y="-52874"/>
            <a:ext cx="1744249" cy="872139"/>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rot="5400000">
            <a:off x="-328527" y="471088"/>
            <a:ext cx="1138666" cy="569342"/>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647050" y="4177400"/>
            <a:ext cx="2028900" cy="20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8"/>
          <p:cNvSpPr/>
          <p:nvPr/>
        </p:nvSpPr>
        <p:spPr>
          <a:xfrm>
            <a:off x="-1590175" y="3653675"/>
            <a:ext cx="2566200" cy="256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7755900" y="-1310525"/>
            <a:ext cx="2566200" cy="256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1675500" y="-324750"/>
            <a:ext cx="5793000" cy="579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56" name="Google Shape;5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59" name="Google Shape;59;p9"/>
          <p:cNvSpPr txBox="1"/>
          <p:nvPr>
            <p:ph idx="1" type="subTitle"/>
          </p:nvPr>
        </p:nvSpPr>
        <p:spPr>
          <a:xfrm>
            <a:off x="5020950" y="3267722"/>
            <a:ext cx="3027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0" name="Google Shape;60;p9"/>
          <p:cNvSpPr txBox="1"/>
          <p:nvPr>
            <p:ph type="title"/>
          </p:nvPr>
        </p:nvSpPr>
        <p:spPr>
          <a:xfrm>
            <a:off x="4572000" y="2137338"/>
            <a:ext cx="392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61" name="Google Shape;61;p9"/>
          <p:cNvSpPr txBox="1"/>
          <p:nvPr>
            <p:ph hasCustomPrompt="1" idx="2" type="title"/>
          </p:nvPr>
        </p:nvSpPr>
        <p:spPr>
          <a:xfrm>
            <a:off x="5750250" y="1564638"/>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2" name="Google Shape;62;p9"/>
          <p:cNvSpPr/>
          <p:nvPr/>
        </p:nvSpPr>
        <p:spPr>
          <a:xfrm>
            <a:off x="-131600" y="-98700"/>
            <a:ext cx="2618400" cy="532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65" name="Google Shape;65;p10"/>
          <p:cNvSpPr txBox="1"/>
          <p:nvPr>
            <p:ph type="ctrTitle"/>
          </p:nvPr>
        </p:nvSpPr>
        <p:spPr>
          <a:xfrm>
            <a:off x="679350" y="512750"/>
            <a:ext cx="3999600" cy="25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6" name="Google Shape;66;p10"/>
          <p:cNvSpPr/>
          <p:nvPr/>
        </p:nvSpPr>
        <p:spPr>
          <a:xfrm>
            <a:off x="-270175" y="-1989975"/>
            <a:ext cx="5718600" cy="5718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8E8E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4705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BC57F"/>
              </a:buClr>
              <a:buSzPts val="3200"/>
              <a:buFont typeface="Oswald SemiBold"/>
              <a:buNone/>
              <a:defRPr sz="3200">
                <a:solidFill>
                  <a:srgbClr val="3BC57F"/>
                </a:solidFill>
                <a:latin typeface="Oswald SemiBold"/>
                <a:ea typeface="Oswald SemiBold"/>
                <a:cs typeface="Oswald SemiBold"/>
                <a:sym typeface="Oswald SemiBold"/>
              </a:defRPr>
            </a:lvl1pPr>
            <a:lvl2pPr lvl="1">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2pPr>
            <a:lvl3pPr lvl="2">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3pPr>
            <a:lvl4pPr lvl="3">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4pPr>
            <a:lvl5pPr lvl="4">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5pPr>
            <a:lvl6pPr lvl="5">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6pPr>
            <a:lvl7pPr lvl="6">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7pPr>
            <a:lvl8pPr lvl="7">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8pPr>
            <a:lvl9pPr lvl="8">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A4335"/>
          </p15:clr>
        </p15:guide>
        <p15:guide id="2" pos="408">
          <p15:clr>
            <a:srgbClr val="EA4335"/>
          </p15:clr>
        </p15:guide>
        <p15:guide id="3" pos="5359">
          <p15:clr>
            <a:srgbClr val="EA4335"/>
          </p15:clr>
        </p15:guide>
        <p15:guide id="4" orient="horz" pos="2963">
          <p15:clr>
            <a:srgbClr val="EA4335"/>
          </p15:clr>
        </p15:guide>
        <p15:guide id="5"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3" name="Shape 213"/>
        <p:cNvGrpSpPr/>
        <p:nvPr/>
      </p:nvGrpSpPr>
      <p:grpSpPr>
        <a:xfrm>
          <a:off x="0" y="0"/>
          <a:ext cx="0" cy="0"/>
          <a:chOff x="0" y="0"/>
          <a:chExt cx="0" cy="0"/>
        </a:xfrm>
      </p:grpSpPr>
      <p:sp>
        <p:nvSpPr>
          <p:cNvPr id="214" name="Google Shape;214;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5" name="Google Shape;215;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slide" Target="/ppt/slides/slide35.xml"/><Relationship Id="rId7" Type="http://schemas.openxmlformats.org/officeDocument/2006/relationships/slide" Target="/ppt/slides/slide34.xml"/><Relationship Id="rId8" Type="http://schemas.openxmlformats.org/officeDocument/2006/relationships/slide" Target="/ppt/slides/slide34.xml"/><Relationship Id="rId11" Type="http://schemas.openxmlformats.org/officeDocument/2006/relationships/slide" Target="/ppt/slides/slide39.xml"/><Relationship Id="rId10" Type="http://schemas.openxmlformats.org/officeDocument/2006/relationships/slide" Target="/ppt/slides/slide36.xml"/><Relationship Id="rId13" Type="http://schemas.openxmlformats.org/officeDocument/2006/relationships/slide" Target="/ppt/slides/slide40.xml"/><Relationship Id="rId12" Type="http://schemas.openxmlformats.org/officeDocument/2006/relationships/slide" Target="/ppt/slides/slide39.xml"/><Relationship Id="rId15" Type="http://schemas.openxmlformats.org/officeDocument/2006/relationships/slide" Target="/ppt/slides/slide41.xml"/><Relationship Id="rId14"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7" Type="http://schemas.openxmlformats.org/officeDocument/2006/relationships/slide" Target="/ppt/slides/slide48.xml"/><Relationship Id="rId16"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docs.google.com/spreadsheets/d/1v1EPsNn7jjOHgoOispw353u9S6lc0p2u5iBXsR56Cm8/copy"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docs.google.com/spreadsheets/d/1v1EPsNn7jjOHgoOispw353u9S6lc0p2u5iBXsR56Cm8/copy" TargetMode="Externa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freepik.com/free-photo/japanese-culture-with-automobile_10753257.htm/?Utm_source%20=%20slidesgo_template%20&amp;%20utm_medium%20=%20referral-link%20&amp;%20utm_campaign%20=%20sg_resources%20&amp;%20utm_content%20=%20freepik=%20referral-link%20&amp;%20utm_campaign%20=%20sg_resources%20&amp;%20utm_content%20=%20freepik" TargetMode="External"/><Relationship Id="rId4" Type="http://schemas.openxmlformats.org/officeDocument/2006/relationships/hyperlink" Target="https://www.freepik.com/free-photo/commuters-waiting-subway-train-station_11168268.htm/?Utm_source%20=%20slidesgo_template%20&amp;%20utm_medium%20=%20referral-link%20&amp;%20utm_campaign%20=%20sg_resources%20&amp;%20utm_content%20=%20freepik=%20referral-link%20&amp;%20utm_campaign%20=%20sg_resources%20&amp;%20utm_content%20=%20freepik" TargetMode="External"/><Relationship Id="rId9" Type="http://schemas.openxmlformats.org/officeDocument/2006/relationships/hyperlink" Target="https://www.freepik.com/free-photo/son-riding-bike-park-alongside-his-father_10278955.htm/?Utm_source%20=%20slidesgo_template%20&amp;%20utm_medium%20=%20referral-link%20&amp;%20utm_campaign%20=%20sg_resources%20&amp;%20utm_content%20=%20freepik=%20referral-link%20&amp;%20utm_campaign%20=%20sg_resources%20&amp;%20utm_content%20=%20freepik" TargetMode="External"/><Relationship Id="rId5" Type="http://schemas.openxmlformats.org/officeDocument/2006/relationships/hyperlink" Target="https://www.freepik.com/free-photo/full-shot-woman-train-station_9138020.htm/?Utm_source%20=%20slidesgo_template%20&amp;%20utm_medium%20=%20referral-link%20&amp;%20utm_campaign%20=%20sg_resources%20&amp;%20utm_content%20=%20freepik=%20referral-link%20&amp;%20utm_campaign%20=%20sg_resources%20&amp;%20utm_content%20=%20freepik" TargetMode="External"/><Relationship Id="rId6" Type="http://schemas.openxmlformats.org/officeDocument/2006/relationships/hyperlink" Target="https://www.freepik.com/free-photo/woman-wearing-mask-using-mobile-phone-railway-station_11142428.htm/?Utm_source%20=%20slidesgo_template%20&amp;%20utm_medium%20=%20referral-link%20&amp;%20utm_campaign%20=%20sg_resources%20&amp;%20utm_content%20=%20freepik=%20referral-link%20&amp;%20utm_campaign%20=%20sg_resources%20&amp;%20utm_content%20=%20freepik" TargetMode="External"/><Relationship Id="rId7" Type="http://schemas.openxmlformats.org/officeDocument/2006/relationships/hyperlink" Target="https://www.freepik.com/free-photo/full-shot-woman-walking-with-luggage-train-station_9652517.htm/?Utm_source%20=%20slidesgo_template%20&amp;%20utm_medium%20=%20referral-link%20&amp;%20utm_campaign%20=%20sg_resources%20&amp;%20utm_content%20=%20freepik=%20referral-link%20&amp;%20utm_campaign%20=%20sg_resources%20&amp;%20utm_content%20=%20freepik" TargetMode="External"/><Relationship Id="rId8" Type="http://schemas.openxmlformats.org/officeDocument/2006/relationships/hyperlink" Target="https://www.freepik.com/free-photo/medium-shot-man-listening-music_10422647.htm/?Utm_source%20=%20slidesgo_template%20&amp;%20utm_medium%20=%20referral-link%20&amp;%20utm_campaign%20=%20sg_resources%20&amp;%20utm_content%20=%20freepik=%20referral-link%20&amp;%20utm_campaign%20=%20sg_resources%20&amp;%20utm_content%20=%20freepik" TargetMode="External"/><Relationship Id="rId10" Type="http://schemas.openxmlformats.org/officeDocument/2006/relationships/hyperlink" Target="https://www.freepik.com/free-photo/japan-city-with-automobile_10753258.htm/?Utm_source%20=%20slidesgo_template%20&amp;%20utm_medium%20=%20referral-link%20&amp;%20utm_campaign%20=%20sg_resources%20&amp;%20utm_content%20=%20freepik=%20referral-link%20&amp;%20utm_campaign%20=%20sg_resources%20&amp;%20utm_content%20=%20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photo/modern-automobile-mechanic-composition_3363037.htm/?Utm_source%20=%20slidesgo_template%20&amp;%20utm_medium%20=%20referral-link%20&amp;%20utm_campaign%20=%20sg_resources%20&amp;%20utm_content%20=%20freepik=%20referral-link%20&amp;%20utm_campaign%20=%20sg_resources%20&amp;%20utm_content%20=%20freepik" TargetMode="External"/><Relationship Id="rId4" Type="http://schemas.openxmlformats.org/officeDocument/2006/relationships/hyperlink" Target="https://www.freepik.com/free-photo/billboard-template-urban-environment_4732371.htm/?Utm_source%20=%20slidesgo_template%20&amp;%20utm_medium%20=%20referral-link%20&amp;%20utm_campaign%20=%20sg_resources%20&amp;%20utm_content%20=%20freepik=%20referral-link%20&amp;%20utm_campaign%20=%20sg_resources%20&amp;%20utm_content%20=%20freepik" TargetMode="External"/><Relationship Id="rId9" Type="http://schemas.openxmlformats.org/officeDocument/2006/relationships/hyperlink" Target="https://www.freepik.com/premium-photo/high-angle-train-terminal-city_11168257.htm#page=1&amp;query=high-angle-train-terminal-city&amp;position=0/?Utm_source%20=%20slidesgo_template%20&amp;%20utm_medium%20=%20referral-link%20&amp;%20utm_campaign%20=%20sg_resources%20&amp;%20utm_content%20=%20freepik=%20referral-link%20&amp;%20utm_campaign%20=%20sg_resources%20&amp;%20utm_content%20=%20freepik" TargetMode="External"/><Relationship Id="rId5" Type="http://schemas.openxmlformats.org/officeDocument/2006/relationships/hyperlink" Target="https://www.freepik.com/free-photo/close-up-casual-man-holding-his-bike_10297339.htm/?Utm_source%20=%20slidesgo_template%20&amp;%20utm_medium%20=%20referral-link%20&amp;%20utm_campaign%20=%20sg_resources%20&amp;%20utm_content%20=%20freepik=%20referral-link%20&amp;%20utm_campaign%20=%20sg_resources%20&amp;%20utm_content%20=%20freepik" TargetMode="External"/><Relationship Id="rId6" Type="http://schemas.openxmlformats.org/officeDocument/2006/relationships/hyperlink" Target="https://www.freepik.com/free-photo/businessmen-posing-together-office_11043387.htm#page=1&amp;query=businessmen-posing-together-office&amp;position=23/?Utm_source%20=%20slidesgo_template%20&amp;%20utm_medium%20=%20referral-link%20&amp;%20utm_campaign%20=%20sg_resources%20&amp;%20utm_content%20=%20freepik=%20referral-link%20&amp;%20utm_campaign%20=%20sg_resources%20&amp;%20utm_content%20=%20freepik" TargetMode="External"/><Relationship Id="rId7" Type="http://schemas.openxmlformats.org/officeDocument/2006/relationships/hyperlink" Target="https://www.freepik.com/free-photo/passenger-train-sitting-wearing-medical-mask_11144700.htm#page=1&amp;query=passenger-train-sitting-wearing-medical-mask&amp;position=4/?Utm_source%20=%20slidesgo_template%20&amp;%20utm_medium%20=%20referral-link%20&amp;%20utm_campaign%20=%20sg_resources%20&amp;%20utm_content%20=%20freepik=%20referral-link%20&amp;%20utm_campaign%20=%20sg_resources%20&amp;%20utm_content%20=%20freepik" TargetMode="External"/><Relationship Id="rId8" Type="http://schemas.openxmlformats.org/officeDocument/2006/relationships/hyperlink" Target="https://www.freepik.com/free-photo/close-up-dirty-human-hand-with-globe-white-surface_2532468.htm#page=1&amp;query=close-up-dirty-human-hand-with-globe-white-surface&amp;position=0/?Utm_source%20=%20slidesgo_template%20&amp;%20utm_medium%20=%20referral-link%20&amp;%20utm_campaign%20=%20sg_resources%20&amp;%20utm_content%20=%20freepik=%20referral-link%20&amp;%20utm_campaign%20=%20sg_resources%20&amp;%20utm_content%20=%20freepik" TargetMode="External"/><Relationship Id="rId11" Type="http://schemas.openxmlformats.org/officeDocument/2006/relationships/hyperlink" Target="https://www.freepik.com/free-photo/toy-plane-hand_2338178.htm/?Utm_source%20=%20slidesgo_template%20&amp;%20utm_medium%20=%20referral-link%20&amp;%20utm_campaign%20=%20sg_resources%20&amp;%20utm_content%20=%20freepik=%20referral-link%20&amp;%20utm_campaign%20=%20sg_resources%20&amp;%20utm_content%20=%20freepik" TargetMode="External"/><Relationship Id="rId10" Type="http://schemas.openxmlformats.org/officeDocument/2006/relationships/hyperlink" Target="https://www.freepik.com/free-photo/japanese-culture-urban-style_10753264.htm/?Utm_source%20=%20slidesgo_template%20&amp;%20utm_medium%20=%20referral-link%20&amp;%20utm_campaign%20=%20sg_resources%20&amp;%20utm_content%20=%20freepik=%20referral-link%20&amp;%20utm_campaign%20=%20sg_resources%20&amp;%20utm_content%20=%20freepik" TargetMode="External"/><Relationship Id="rId13" Type="http://schemas.openxmlformats.org/officeDocument/2006/relationships/hyperlink" Target="https://www.freepik.com/free-photo/modern-eco-friendly-bicycle-outdoors_10849341.htm#page=1&amp;query=modern-eco-friendly-bicycle-outdoors&amp;position=1/?Utm_source%20=%20slidesgo_template%20&amp;%20utm_medium%20=%20referral-link%20&amp;%20utm_campaign%20=%20sg_resources%20&amp;%20utm_content%20=%20freepik=%20referral-link%20&amp;%20utm_campaign%20=%20sg_resources%20&amp;%20utm_content%20=%20freepik" TargetMode="External"/><Relationship Id="rId12" Type="http://schemas.openxmlformats.org/officeDocument/2006/relationships/hyperlink" Target="https://www.freepik.com/free-photo/side-view-woman-waiting-bus_11142445.htm/?Utm_source%20=%20slidesgo_template%20&amp;%20utm_medium%20=%20referral-link%20&amp;%20utm_campaign%20=%20sg_resources%20&amp;%20utm_content%20=%20freepik=%20referral-link%20&amp;%20utm_campaign%20=%20sg_resources%20&amp;%20utm_content%20=%20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2.gif"/><Relationship Id="rId9" Type="http://schemas.openxmlformats.org/officeDocument/2006/relationships/image" Target="../media/image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5.gif"/><Relationship Id="rId10" Type="http://schemas.openxmlformats.org/officeDocument/2006/relationships/image" Target="../media/image3.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6.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hyperlink" Target="https://chrome.google.com/webstore/detail/flaticon-for-gsuit-gslide/haekgjfnhhdkgfgmldhfokhmfkgmciba"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220" name="Shape 220"/>
        <p:cNvGrpSpPr/>
        <p:nvPr/>
      </p:nvGrpSpPr>
      <p:grpSpPr>
        <a:xfrm>
          <a:off x="0" y="0"/>
          <a:ext cx="0" cy="0"/>
          <a:chOff x="0" y="0"/>
          <a:chExt cx="0" cy="0"/>
        </a:xfrm>
      </p:grpSpPr>
      <p:pic>
        <p:nvPicPr>
          <p:cNvPr id="221" name="Google Shape;221;p30"/>
          <p:cNvPicPr preferRelativeResize="0"/>
          <p:nvPr/>
        </p:nvPicPr>
        <p:blipFill rotWithShape="1">
          <a:blip r:embed="rId3">
            <a:alphaModFix/>
          </a:blip>
          <a:srcRect b="7941" l="12158" r="28243" t="3523"/>
          <a:stretch/>
        </p:blipFill>
        <p:spPr>
          <a:xfrm>
            <a:off x="647050" y="916650"/>
            <a:ext cx="3342000" cy="3310200"/>
          </a:xfrm>
          <a:prstGeom prst="ellipse">
            <a:avLst/>
          </a:prstGeom>
          <a:noFill/>
          <a:ln>
            <a:noFill/>
          </a:ln>
        </p:spPr>
      </p:pic>
      <p:sp>
        <p:nvSpPr>
          <p:cNvPr id="222" name="Google Shape;222;p30"/>
          <p:cNvSpPr txBox="1"/>
          <p:nvPr>
            <p:ph type="ctrTitle"/>
          </p:nvPr>
        </p:nvSpPr>
        <p:spPr>
          <a:xfrm>
            <a:off x="4288151" y="763225"/>
            <a:ext cx="37461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CO2 Emissions in Transport Industry</a:t>
            </a:r>
            <a:endParaRPr/>
          </a:p>
        </p:txBody>
      </p:sp>
      <p:sp>
        <p:nvSpPr>
          <p:cNvPr id="223" name="Google Shape;223;p30"/>
          <p:cNvSpPr txBox="1"/>
          <p:nvPr>
            <p:ph idx="1" type="subTitle"/>
          </p:nvPr>
        </p:nvSpPr>
        <p:spPr>
          <a:xfrm>
            <a:off x="4288150" y="2695200"/>
            <a:ext cx="3961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 is where your presentation begins</a:t>
            </a:r>
            <a:endParaRPr/>
          </a:p>
        </p:txBody>
      </p:sp>
      <p:grpSp>
        <p:nvGrpSpPr>
          <p:cNvPr id="224" name="Google Shape;224;p30"/>
          <p:cNvGrpSpPr/>
          <p:nvPr/>
        </p:nvGrpSpPr>
        <p:grpSpPr>
          <a:xfrm>
            <a:off x="7644962" y="1214528"/>
            <a:ext cx="389288" cy="389154"/>
            <a:chOff x="1122400" y="1402350"/>
            <a:chExt cx="654375" cy="654150"/>
          </a:xfrm>
        </p:grpSpPr>
        <p:sp>
          <p:nvSpPr>
            <p:cNvPr id="225" name="Google Shape;225;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30"/>
          <p:cNvGrpSpPr/>
          <p:nvPr/>
        </p:nvGrpSpPr>
        <p:grpSpPr>
          <a:xfrm>
            <a:off x="7830612" y="4363463"/>
            <a:ext cx="269472" cy="269379"/>
            <a:chOff x="1122400" y="1402350"/>
            <a:chExt cx="654375" cy="654150"/>
          </a:xfrm>
        </p:grpSpPr>
        <p:sp>
          <p:nvSpPr>
            <p:cNvPr id="237" name="Google Shape;237;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30"/>
          <p:cNvGrpSpPr/>
          <p:nvPr/>
        </p:nvGrpSpPr>
        <p:grpSpPr>
          <a:xfrm>
            <a:off x="549451" y="4363473"/>
            <a:ext cx="415855" cy="415712"/>
            <a:chOff x="1122400" y="1402350"/>
            <a:chExt cx="654375" cy="654150"/>
          </a:xfrm>
        </p:grpSpPr>
        <p:sp>
          <p:nvSpPr>
            <p:cNvPr id="249" name="Google Shape;249;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30"/>
          <p:cNvGrpSpPr/>
          <p:nvPr/>
        </p:nvGrpSpPr>
        <p:grpSpPr>
          <a:xfrm>
            <a:off x="2847361" y="872877"/>
            <a:ext cx="631210" cy="630993"/>
            <a:chOff x="1122400" y="1402350"/>
            <a:chExt cx="654375" cy="654150"/>
          </a:xfrm>
        </p:grpSpPr>
        <p:sp>
          <p:nvSpPr>
            <p:cNvPr id="261" name="Google Shape;261;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9"/>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a:t>Awesome Words</a:t>
            </a:r>
            <a:endParaRPr/>
          </a:p>
        </p:txBody>
      </p:sp>
      <p:grpSp>
        <p:nvGrpSpPr>
          <p:cNvPr id="702" name="Google Shape;702;p39"/>
          <p:cNvGrpSpPr/>
          <p:nvPr/>
        </p:nvGrpSpPr>
        <p:grpSpPr>
          <a:xfrm>
            <a:off x="332789" y="3978374"/>
            <a:ext cx="628527" cy="628311"/>
            <a:chOff x="1122400" y="1402350"/>
            <a:chExt cx="654375" cy="654150"/>
          </a:xfrm>
        </p:grpSpPr>
        <p:sp>
          <p:nvSpPr>
            <p:cNvPr id="703" name="Google Shape;703;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39"/>
          <p:cNvGrpSpPr/>
          <p:nvPr/>
        </p:nvGrpSpPr>
        <p:grpSpPr>
          <a:xfrm>
            <a:off x="8022064" y="829924"/>
            <a:ext cx="628527" cy="628311"/>
            <a:chOff x="1122400" y="1402350"/>
            <a:chExt cx="654375" cy="654150"/>
          </a:xfrm>
        </p:grpSpPr>
        <p:sp>
          <p:nvSpPr>
            <p:cNvPr id="715" name="Google Shape;715;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39"/>
          <p:cNvGrpSpPr/>
          <p:nvPr/>
        </p:nvGrpSpPr>
        <p:grpSpPr>
          <a:xfrm>
            <a:off x="2109642" y="470935"/>
            <a:ext cx="474815" cy="474651"/>
            <a:chOff x="1122400" y="1402350"/>
            <a:chExt cx="654375" cy="654150"/>
          </a:xfrm>
        </p:grpSpPr>
        <p:sp>
          <p:nvSpPr>
            <p:cNvPr id="727" name="Google Shape;727;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39"/>
          <p:cNvGrpSpPr/>
          <p:nvPr/>
        </p:nvGrpSpPr>
        <p:grpSpPr>
          <a:xfrm>
            <a:off x="5650039" y="4120327"/>
            <a:ext cx="344528" cy="344410"/>
            <a:chOff x="1122400" y="1402350"/>
            <a:chExt cx="654375" cy="654150"/>
          </a:xfrm>
        </p:grpSpPr>
        <p:sp>
          <p:nvSpPr>
            <p:cNvPr id="739" name="Google Shape;739;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0"/>
          <p:cNvSpPr txBox="1"/>
          <p:nvPr>
            <p:ph type="title"/>
          </p:nvPr>
        </p:nvSpPr>
        <p:spPr>
          <a:xfrm>
            <a:off x="311700" y="12585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1,200,300</a:t>
            </a:r>
            <a:endParaRPr/>
          </a:p>
        </p:txBody>
      </p:sp>
      <p:sp>
        <p:nvSpPr>
          <p:cNvPr id="755" name="Google Shape;755;p40"/>
          <p:cNvSpPr txBox="1"/>
          <p:nvPr>
            <p:ph idx="1" type="subTitle"/>
          </p:nvPr>
        </p:nvSpPr>
        <p:spPr>
          <a:xfrm>
            <a:off x="2463150" y="3001150"/>
            <a:ext cx="4217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Big numbers catch your audience’s attention easily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756" name="Google Shape;756;p40"/>
          <p:cNvGrpSpPr/>
          <p:nvPr/>
        </p:nvGrpSpPr>
        <p:grpSpPr>
          <a:xfrm>
            <a:off x="474582" y="310079"/>
            <a:ext cx="637165" cy="636946"/>
            <a:chOff x="1122400" y="1402350"/>
            <a:chExt cx="654375" cy="654150"/>
          </a:xfrm>
        </p:grpSpPr>
        <p:sp>
          <p:nvSpPr>
            <p:cNvPr id="757" name="Google Shape;757;p4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40"/>
          <p:cNvGrpSpPr/>
          <p:nvPr/>
        </p:nvGrpSpPr>
        <p:grpSpPr>
          <a:xfrm>
            <a:off x="8122388" y="4341502"/>
            <a:ext cx="543655" cy="543468"/>
            <a:chOff x="1122400" y="1402350"/>
            <a:chExt cx="654375" cy="654150"/>
          </a:xfrm>
        </p:grpSpPr>
        <p:sp>
          <p:nvSpPr>
            <p:cNvPr id="769" name="Google Shape;769;p4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sp>
        <p:nvSpPr>
          <p:cNvPr id="784" name="Google Shape;784;p41"/>
          <p:cNvSpPr txBox="1"/>
          <p:nvPr>
            <p:ph type="ctrTitle"/>
          </p:nvPr>
        </p:nvSpPr>
        <p:spPr>
          <a:xfrm>
            <a:off x="679350" y="512750"/>
            <a:ext cx="3999600" cy="25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 picture is worth a thousand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2"/>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Prevention</a:t>
            </a:r>
            <a:endParaRPr/>
          </a:p>
        </p:txBody>
      </p:sp>
      <p:sp>
        <p:nvSpPr>
          <p:cNvPr id="790" name="Google Shape;790;p42"/>
          <p:cNvSpPr txBox="1"/>
          <p:nvPr>
            <p:ph idx="1" type="subTitle"/>
          </p:nvPr>
        </p:nvSpPr>
        <p:spPr>
          <a:xfrm>
            <a:off x="1012607" y="2425800"/>
            <a:ext cx="3233400" cy="227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d"/>
              <a:t>Plant more </a:t>
            </a:r>
            <a:r>
              <a:rPr lang="id"/>
              <a:t>trees</a:t>
            </a:r>
            <a:endParaRPr/>
          </a:p>
          <a:p>
            <a:pPr indent="-317500" lvl="0" marL="457200" rtl="0" algn="l">
              <a:spcBef>
                <a:spcPts val="0"/>
              </a:spcBef>
              <a:spcAft>
                <a:spcPts val="0"/>
              </a:spcAft>
              <a:buSzPts val="1400"/>
              <a:buChar char="●"/>
            </a:pPr>
            <a:r>
              <a:rPr lang="id"/>
              <a:t>Raise factory chimneys</a:t>
            </a:r>
            <a:endParaRPr/>
          </a:p>
          <a:p>
            <a:pPr indent="-317500" lvl="0" marL="457200" rtl="0" algn="l">
              <a:spcBef>
                <a:spcPts val="0"/>
              </a:spcBef>
              <a:spcAft>
                <a:spcPts val="0"/>
              </a:spcAft>
              <a:buSzPts val="1400"/>
              <a:buChar char="●"/>
            </a:pPr>
            <a:r>
              <a:rPr lang="id"/>
              <a:t>Provide a filter / filter pollutants in chimneys</a:t>
            </a:r>
            <a:endParaRPr/>
          </a:p>
          <a:p>
            <a:pPr indent="-317500" lvl="0" marL="457200" rtl="0" algn="l">
              <a:spcBef>
                <a:spcPts val="0"/>
              </a:spcBef>
              <a:spcAft>
                <a:spcPts val="0"/>
              </a:spcAft>
              <a:buSzPts val="1400"/>
              <a:buChar char="●"/>
            </a:pPr>
            <a:r>
              <a:rPr lang="id"/>
              <a:t>Replace fossil fuels with alternative fuels</a:t>
            </a:r>
            <a:endParaRPr/>
          </a:p>
          <a:p>
            <a:pPr indent="-317500" lvl="0" marL="457200" rtl="0" algn="l">
              <a:spcBef>
                <a:spcPts val="0"/>
              </a:spcBef>
              <a:spcAft>
                <a:spcPts val="0"/>
              </a:spcAft>
              <a:buSzPts val="1400"/>
              <a:buChar char="●"/>
            </a:pPr>
            <a:r>
              <a:rPr lang="id"/>
              <a:t>Keep the factory away from residential areas</a:t>
            </a:r>
            <a:endParaRPr/>
          </a:p>
          <a:p>
            <a:pPr indent="0" lvl="0" marL="0" rtl="0" algn="l">
              <a:spcBef>
                <a:spcPts val="1600"/>
              </a:spcBef>
              <a:spcAft>
                <a:spcPts val="1600"/>
              </a:spcAft>
              <a:buNone/>
            </a:pPr>
            <a:r>
              <a:t/>
            </a:r>
            <a:endParaRPr/>
          </a:p>
        </p:txBody>
      </p:sp>
      <p:sp>
        <p:nvSpPr>
          <p:cNvPr id="791" name="Google Shape;791;p42"/>
          <p:cNvSpPr txBox="1"/>
          <p:nvPr>
            <p:ph idx="2" type="subTitle"/>
          </p:nvPr>
        </p:nvSpPr>
        <p:spPr>
          <a:xfrm>
            <a:off x="4897982" y="2425800"/>
            <a:ext cx="3233400" cy="227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d"/>
              <a:t>P</a:t>
            </a:r>
            <a:r>
              <a:rPr lang="id"/>
              <a:t>erform water filter / cycle</a:t>
            </a:r>
            <a:endParaRPr/>
          </a:p>
          <a:p>
            <a:pPr indent="-317500" lvl="0" marL="457200" rtl="0" algn="l">
              <a:spcBef>
                <a:spcPts val="0"/>
              </a:spcBef>
              <a:spcAft>
                <a:spcPts val="0"/>
              </a:spcAft>
              <a:buSzPts val="1400"/>
              <a:buChar char="●"/>
            </a:pPr>
            <a:r>
              <a:rPr lang="id"/>
              <a:t>Do not throw away waste </a:t>
            </a:r>
            <a:endParaRPr/>
          </a:p>
          <a:p>
            <a:pPr indent="-317500" lvl="0" marL="457200" rtl="0" algn="l">
              <a:spcBef>
                <a:spcPts val="0"/>
              </a:spcBef>
              <a:spcAft>
                <a:spcPts val="0"/>
              </a:spcAft>
              <a:buSzPts val="1400"/>
              <a:buChar char="●"/>
            </a:pPr>
            <a:r>
              <a:rPr lang="id"/>
              <a:t>Do not dump industrial waste into rivers</a:t>
            </a:r>
            <a:endParaRPr/>
          </a:p>
          <a:p>
            <a:pPr indent="-317500" lvl="0" marL="457200" rtl="0" algn="l">
              <a:spcBef>
                <a:spcPts val="0"/>
              </a:spcBef>
              <a:spcAft>
                <a:spcPts val="0"/>
              </a:spcAft>
              <a:buSzPts val="1400"/>
              <a:buChar char="●"/>
            </a:pPr>
            <a:r>
              <a:rPr lang="id"/>
              <a:t>Plant more trees, as many as possible</a:t>
            </a:r>
            <a:endParaRPr/>
          </a:p>
          <a:p>
            <a:pPr indent="-317500" lvl="0" marL="457200" rtl="0" algn="l">
              <a:spcBef>
                <a:spcPts val="0"/>
              </a:spcBef>
              <a:spcAft>
                <a:spcPts val="0"/>
              </a:spcAft>
              <a:buSzPts val="1400"/>
              <a:buChar char="●"/>
            </a:pPr>
            <a:r>
              <a:rPr lang="id"/>
              <a:t>Maintain fertility of the soil, and keep the environment healthy</a:t>
            </a:r>
            <a:endParaRPr/>
          </a:p>
        </p:txBody>
      </p:sp>
      <p:sp>
        <p:nvSpPr>
          <p:cNvPr id="792" name="Google Shape;792;p42"/>
          <p:cNvSpPr txBox="1"/>
          <p:nvPr>
            <p:ph idx="3" type="title"/>
          </p:nvPr>
        </p:nvSpPr>
        <p:spPr>
          <a:xfrm>
            <a:off x="1012618" y="1287175"/>
            <a:ext cx="323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How to deal with air pollution</a:t>
            </a:r>
            <a:endParaRPr/>
          </a:p>
        </p:txBody>
      </p:sp>
      <p:sp>
        <p:nvSpPr>
          <p:cNvPr id="793" name="Google Shape;793;p42"/>
          <p:cNvSpPr txBox="1"/>
          <p:nvPr>
            <p:ph idx="4" type="title"/>
          </p:nvPr>
        </p:nvSpPr>
        <p:spPr>
          <a:xfrm>
            <a:off x="4897993" y="1287175"/>
            <a:ext cx="323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t>
            </a:r>
            <a:r>
              <a:rPr lang="id"/>
              <a:t>ow to reduce CO2 emissions</a:t>
            </a:r>
            <a:endParaRPr/>
          </a:p>
        </p:txBody>
      </p:sp>
      <p:grpSp>
        <p:nvGrpSpPr>
          <p:cNvPr id="794" name="Google Shape;794;p42"/>
          <p:cNvGrpSpPr/>
          <p:nvPr/>
        </p:nvGrpSpPr>
        <p:grpSpPr>
          <a:xfrm>
            <a:off x="46547" y="87571"/>
            <a:ext cx="557855" cy="557663"/>
            <a:chOff x="1122400" y="1402350"/>
            <a:chExt cx="654375" cy="654150"/>
          </a:xfrm>
        </p:grpSpPr>
        <p:sp>
          <p:nvSpPr>
            <p:cNvPr id="795" name="Google Shape;795;p4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42"/>
          <p:cNvGrpSpPr/>
          <p:nvPr/>
        </p:nvGrpSpPr>
        <p:grpSpPr>
          <a:xfrm>
            <a:off x="8539497" y="4424796"/>
            <a:ext cx="557855" cy="557663"/>
            <a:chOff x="1122400" y="1402350"/>
            <a:chExt cx="654375" cy="654150"/>
          </a:xfrm>
        </p:grpSpPr>
        <p:sp>
          <p:nvSpPr>
            <p:cNvPr id="807" name="Google Shape;807;p4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3"/>
          <p:cNvSpPr txBox="1"/>
          <p:nvPr>
            <p:ph idx="2" type="title"/>
          </p:nvPr>
        </p:nvSpPr>
        <p:spPr>
          <a:xfrm>
            <a:off x="5750250" y="1564638"/>
            <a:ext cx="156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02</a:t>
            </a:r>
            <a:endParaRPr/>
          </a:p>
        </p:txBody>
      </p:sp>
      <p:sp>
        <p:nvSpPr>
          <p:cNvPr id="823" name="Google Shape;823;p43"/>
          <p:cNvSpPr/>
          <p:nvPr/>
        </p:nvSpPr>
        <p:spPr>
          <a:xfrm>
            <a:off x="532700" y="898875"/>
            <a:ext cx="3592200" cy="3592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txBox="1"/>
          <p:nvPr>
            <p:ph idx="1" type="subTitle"/>
          </p:nvPr>
        </p:nvSpPr>
        <p:spPr>
          <a:xfrm>
            <a:off x="5020950" y="3267722"/>
            <a:ext cx="3027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You can enter a subtitle here if you need it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25" name="Google Shape;825;p43"/>
          <p:cNvSpPr txBox="1"/>
          <p:nvPr>
            <p:ph type="title"/>
          </p:nvPr>
        </p:nvSpPr>
        <p:spPr>
          <a:xfrm>
            <a:off x="4572000" y="2137338"/>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About Pollution Control</a:t>
            </a:r>
            <a:endParaRPr/>
          </a:p>
        </p:txBody>
      </p:sp>
      <p:grpSp>
        <p:nvGrpSpPr>
          <p:cNvPr id="826" name="Google Shape;826;p43"/>
          <p:cNvGrpSpPr/>
          <p:nvPr/>
        </p:nvGrpSpPr>
        <p:grpSpPr>
          <a:xfrm>
            <a:off x="8091647" y="380996"/>
            <a:ext cx="557855" cy="557663"/>
            <a:chOff x="1122400" y="1402350"/>
            <a:chExt cx="654375" cy="654150"/>
          </a:xfrm>
        </p:grpSpPr>
        <p:sp>
          <p:nvSpPr>
            <p:cNvPr id="827" name="Google Shape;827;p4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43"/>
          <p:cNvGrpSpPr/>
          <p:nvPr/>
        </p:nvGrpSpPr>
        <p:grpSpPr>
          <a:xfrm>
            <a:off x="4644228" y="4327094"/>
            <a:ext cx="376724" cy="376529"/>
            <a:chOff x="1122400" y="1402350"/>
            <a:chExt cx="654375" cy="654150"/>
          </a:xfrm>
        </p:grpSpPr>
        <p:sp>
          <p:nvSpPr>
            <p:cNvPr id="839" name="Google Shape;839;p4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0" name="Google Shape;850;p43"/>
          <p:cNvPicPr preferRelativeResize="0"/>
          <p:nvPr/>
        </p:nvPicPr>
        <p:blipFill rotWithShape="1">
          <a:blip r:embed="rId3">
            <a:alphaModFix/>
          </a:blip>
          <a:srcRect b="6838" l="17944" r="17944" t="0"/>
          <a:stretch/>
        </p:blipFill>
        <p:spPr>
          <a:xfrm>
            <a:off x="738800" y="1110075"/>
            <a:ext cx="3180000" cy="31698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44"/>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This Is a Map</a:t>
            </a:r>
            <a:endParaRPr/>
          </a:p>
        </p:txBody>
      </p:sp>
      <p:grpSp>
        <p:nvGrpSpPr>
          <p:cNvPr id="856" name="Google Shape;856;p44"/>
          <p:cNvGrpSpPr/>
          <p:nvPr/>
        </p:nvGrpSpPr>
        <p:grpSpPr>
          <a:xfrm>
            <a:off x="911435" y="1401781"/>
            <a:ext cx="4392294" cy="2339935"/>
            <a:chOff x="233350" y="949250"/>
            <a:chExt cx="7137300" cy="3802300"/>
          </a:xfrm>
        </p:grpSpPr>
        <p:sp>
          <p:nvSpPr>
            <p:cNvPr id="857" name="Google Shape;857;p4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44"/>
          <p:cNvSpPr/>
          <p:nvPr/>
        </p:nvSpPr>
        <p:spPr>
          <a:xfrm flipH="1">
            <a:off x="1818420" y="2504025"/>
            <a:ext cx="219162" cy="3225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flipH="1">
            <a:off x="3647665" y="1928200"/>
            <a:ext cx="219162" cy="3225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flipH="1">
            <a:off x="2384958" y="4061475"/>
            <a:ext cx="219162" cy="3225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txBox="1"/>
          <p:nvPr/>
        </p:nvSpPr>
        <p:spPr>
          <a:xfrm>
            <a:off x="2604125" y="4020075"/>
            <a:ext cx="15378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chemeClr val="dk1"/>
                </a:solidFill>
                <a:latin typeface="Roboto"/>
                <a:ea typeface="Roboto"/>
                <a:cs typeface="Roboto"/>
                <a:sym typeface="Roboto"/>
              </a:rPr>
              <a:t>Campaigns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912" name="Google Shape;912;p44"/>
          <p:cNvSpPr txBox="1"/>
          <p:nvPr/>
        </p:nvSpPr>
        <p:spPr>
          <a:xfrm>
            <a:off x="6219063" y="2775675"/>
            <a:ext cx="18393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lt1"/>
                </a:solidFill>
                <a:latin typeface="Oswald SemiBold"/>
                <a:ea typeface="Oswald SemiBold"/>
                <a:cs typeface="Oswald SemiBold"/>
                <a:sym typeface="Oswald SemiBold"/>
              </a:rPr>
              <a:t>Jupiter</a:t>
            </a:r>
            <a:endParaRPr sz="2800">
              <a:solidFill>
                <a:schemeClr val="lt1"/>
              </a:solidFill>
              <a:latin typeface="Oswald SemiBold"/>
              <a:ea typeface="Oswald SemiBold"/>
              <a:cs typeface="Oswald SemiBold"/>
              <a:sym typeface="Oswald SemiBold"/>
            </a:endParaRPr>
          </a:p>
          <a:p>
            <a:pPr indent="0" lvl="0" marL="0" rtl="0" algn="l">
              <a:spcBef>
                <a:spcPts val="0"/>
              </a:spcBef>
              <a:spcAft>
                <a:spcPts val="0"/>
              </a:spcAft>
              <a:buNone/>
            </a:pPr>
            <a:r>
              <a:t/>
            </a:r>
            <a:endParaRPr sz="2800">
              <a:latin typeface="Roboto"/>
              <a:ea typeface="Roboto"/>
              <a:cs typeface="Roboto"/>
              <a:sym typeface="Roboto"/>
            </a:endParaRPr>
          </a:p>
        </p:txBody>
      </p:sp>
      <p:sp>
        <p:nvSpPr>
          <p:cNvPr id="913" name="Google Shape;913;p44"/>
          <p:cNvSpPr txBox="1"/>
          <p:nvPr/>
        </p:nvSpPr>
        <p:spPr>
          <a:xfrm>
            <a:off x="6022713" y="3397875"/>
            <a:ext cx="22317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dk1"/>
                </a:solidFill>
                <a:latin typeface="Roboto"/>
                <a:ea typeface="Roboto"/>
                <a:cs typeface="Roboto"/>
                <a:sym typeface="Roboto"/>
              </a:rPr>
              <a:t>It’s the biggest planet in the Solar System</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grpSp>
        <p:nvGrpSpPr>
          <p:cNvPr id="914" name="Google Shape;914;p44"/>
          <p:cNvGrpSpPr/>
          <p:nvPr/>
        </p:nvGrpSpPr>
        <p:grpSpPr>
          <a:xfrm>
            <a:off x="8058374" y="600051"/>
            <a:ext cx="345641" cy="345522"/>
            <a:chOff x="1122400" y="1402350"/>
            <a:chExt cx="654375" cy="654150"/>
          </a:xfrm>
        </p:grpSpPr>
        <p:sp>
          <p:nvSpPr>
            <p:cNvPr id="915" name="Google Shape;915;p4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44"/>
          <p:cNvGrpSpPr/>
          <p:nvPr/>
        </p:nvGrpSpPr>
        <p:grpSpPr>
          <a:xfrm>
            <a:off x="647049" y="4530864"/>
            <a:ext cx="345641" cy="345522"/>
            <a:chOff x="1122400" y="1402350"/>
            <a:chExt cx="654375" cy="654150"/>
          </a:xfrm>
        </p:grpSpPr>
        <p:sp>
          <p:nvSpPr>
            <p:cNvPr id="927" name="Google Shape;927;p4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44"/>
          <p:cNvGrpSpPr/>
          <p:nvPr/>
        </p:nvGrpSpPr>
        <p:grpSpPr>
          <a:xfrm>
            <a:off x="494944" y="602659"/>
            <a:ext cx="460353" cy="460129"/>
            <a:chOff x="1122400" y="1402350"/>
            <a:chExt cx="654375" cy="654150"/>
          </a:xfrm>
        </p:grpSpPr>
        <p:sp>
          <p:nvSpPr>
            <p:cNvPr id="939" name="Google Shape;939;p4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44"/>
          <p:cNvSpPr txBox="1"/>
          <p:nvPr/>
        </p:nvSpPr>
        <p:spPr>
          <a:xfrm>
            <a:off x="6219063" y="1244725"/>
            <a:ext cx="18393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lt1"/>
                </a:solidFill>
                <a:latin typeface="Oswald SemiBold"/>
                <a:ea typeface="Oswald SemiBold"/>
                <a:cs typeface="Oswald SemiBold"/>
                <a:sym typeface="Oswald SemiBold"/>
              </a:rPr>
              <a:t>Mars</a:t>
            </a:r>
            <a:endParaRPr sz="2800">
              <a:latin typeface="Roboto"/>
              <a:ea typeface="Roboto"/>
              <a:cs typeface="Roboto"/>
              <a:sym typeface="Roboto"/>
            </a:endParaRPr>
          </a:p>
        </p:txBody>
      </p:sp>
      <p:sp>
        <p:nvSpPr>
          <p:cNvPr id="951" name="Google Shape;951;p44"/>
          <p:cNvSpPr txBox="1"/>
          <p:nvPr/>
        </p:nvSpPr>
        <p:spPr>
          <a:xfrm>
            <a:off x="6022713" y="1866925"/>
            <a:ext cx="22317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dk1"/>
                </a:solidFill>
                <a:latin typeface="Roboto"/>
                <a:ea typeface="Roboto"/>
                <a:cs typeface="Roboto"/>
                <a:sym typeface="Roboto"/>
              </a:rPr>
              <a:t>Despite being red, Mars is a cold place</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4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Tasks We Can Do</a:t>
            </a:r>
            <a:endParaRPr/>
          </a:p>
        </p:txBody>
      </p:sp>
      <p:graphicFrame>
        <p:nvGraphicFramePr>
          <p:cNvPr descr="Slidesgo" id="957" name="Google Shape;957;p45" title="Table"/>
          <p:cNvGraphicFramePr/>
          <p:nvPr/>
        </p:nvGraphicFramePr>
        <p:xfrm>
          <a:off x="1214900" y="1510159"/>
          <a:ext cx="3000000" cy="3000000"/>
        </p:xfrm>
        <a:graphic>
          <a:graphicData uri="http://schemas.openxmlformats.org/drawingml/2006/table">
            <a:tbl>
              <a:tblPr>
                <a:noFill/>
                <a:tableStyleId>{A4688B66-6AD2-4D28-AA9F-7E5DF13E84AD}</a:tableStyleId>
              </a:tblPr>
              <a:tblGrid>
                <a:gridCol w="1632150"/>
                <a:gridCol w="1632150"/>
                <a:gridCol w="1632150"/>
                <a:gridCol w="1817750"/>
              </a:tblGrid>
              <a:tr h="717300">
                <a:tc>
                  <a:txBody>
                    <a:bodyPr/>
                    <a:lstStyle/>
                    <a:p>
                      <a:pPr indent="0" lvl="0" marL="0" rtl="0" algn="l">
                        <a:spcBef>
                          <a:spcPts val="0"/>
                        </a:spcBef>
                        <a:spcAft>
                          <a:spcPts val="0"/>
                        </a:spcAft>
                        <a:buNone/>
                      </a:pPr>
                      <a:r>
                        <a:t/>
                      </a:r>
                      <a:endParaRPr b="1" sz="1600">
                        <a:solidFill>
                          <a:schemeClr val="dk1"/>
                        </a:solidFill>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dash"/>
                      <a:round/>
                      <a:headEnd len="sm" w="sm" type="none"/>
                      <a:tailEnd len="sm" w="sm" type="none"/>
                    </a:lnB>
                  </a:tcPr>
                </a:tc>
                <a:tc>
                  <a:txBody>
                    <a:bodyPr/>
                    <a:lstStyle/>
                    <a:p>
                      <a:pPr indent="0" lvl="0" marL="0" rtl="0" algn="ctr">
                        <a:spcBef>
                          <a:spcPts val="0"/>
                        </a:spcBef>
                        <a:spcAft>
                          <a:spcPts val="0"/>
                        </a:spcAft>
                        <a:buNone/>
                      </a:pPr>
                      <a:r>
                        <a:rPr b="1" lang="id" sz="1600">
                          <a:solidFill>
                            <a:schemeClr val="dk1"/>
                          </a:solidFill>
                          <a:latin typeface="Oswald"/>
                          <a:ea typeface="Oswald"/>
                          <a:cs typeface="Oswald"/>
                          <a:sym typeface="Oswald"/>
                        </a:rPr>
                        <a:t>Monday</a:t>
                      </a:r>
                      <a:endParaRPr b="1" sz="16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dash"/>
                      <a:round/>
                      <a:headEnd len="sm" w="sm" type="none"/>
                      <a:tailEnd len="sm" w="sm" type="none"/>
                    </a:lnB>
                    <a:solidFill>
                      <a:schemeClr val="lt1"/>
                    </a:solidFill>
                  </a:tcPr>
                </a:tc>
                <a:tc>
                  <a:txBody>
                    <a:bodyPr/>
                    <a:lstStyle/>
                    <a:p>
                      <a:pPr indent="0" lvl="0" marL="0" rtl="0" algn="ctr">
                        <a:spcBef>
                          <a:spcPts val="0"/>
                        </a:spcBef>
                        <a:spcAft>
                          <a:spcPts val="0"/>
                        </a:spcAft>
                        <a:buNone/>
                      </a:pPr>
                      <a:r>
                        <a:rPr b="1" lang="id" sz="1600">
                          <a:solidFill>
                            <a:schemeClr val="dk1"/>
                          </a:solidFill>
                          <a:latin typeface="Oswald"/>
                          <a:ea typeface="Oswald"/>
                          <a:cs typeface="Oswald"/>
                          <a:sym typeface="Oswald"/>
                        </a:rPr>
                        <a:t>Tuesday</a:t>
                      </a:r>
                      <a:endParaRPr b="1" sz="16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dash"/>
                      <a:round/>
                      <a:headEnd len="sm" w="sm" type="none"/>
                      <a:tailEnd len="sm" w="sm" type="none"/>
                    </a:lnB>
                    <a:solidFill>
                      <a:schemeClr val="lt1"/>
                    </a:solidFill>
                  </a:tcPr>
                </a:tc>
                <a:tc>
                  <a:txBody>
                    <a:bodyPr/>
                    <a:lstStyle/>
                    <a:p>
                      <a:pPr indent="0" lvl="0" marL="0" rtl="0" algn="ctr">
                        <a:spcBef>
                          <a:spcPts val="0"/>
                        </a:spcBef>
                        <a:spcAft>
                          <a:spcPts val="0"/>
                        </a:spcAft>
                        <a:buNone/>
                      </a:pPr>
                      <a:r>
                        <a:rPr b="1" lang="id" sz="1600">
                          <a:solidFill>
                            <a:schemeClr val="dk1"/>
                          </a:solidFill>
                          <a:latin typeface="Oswald"/>
                          <a:ea typeface="Oswald"/>
                          <a:cs typeface="Oswald"/>
                          <a:sym typeface="Oswald"/>
                        </a:rPr>
                        <a:t>Wednesday</a:t>
                      </a:r>
                      <a:endParaRPr b="1" sz="16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dash"/>
                      <a:round/>
                      <a:headEnd len="sm" w="sm" type="none"/>
                      <a:tailEnd len="sm" w="sm" type="none"/>
                    </a:lnB>
                    <a:solidFill>
                      <a:schemeClr val="lt1"/>
                    </a:solidFill>
                  </a:tcPr>
                </a:tc>
              </a:tr>
              <a:tr h="669900">
                <a:tc>
                  <a:txBody>
                    <a:bodyPr/>
                    <a:lstStyle/>
                    <a:p>
                      <a:pPr indent="0" lvl="0" marL="0" rtl="0" algn="ctr">
                        <a:spcBef>
                          <a:spcPts val="0"/>
                        </a:spcBef>
                        <a:spcAft>
                          <a:spcPts val="0"/>
                        </a:spcAft>
                        <a:buNone/>
                      </a:pPr>
                      <a:r>
                        <a:rPr b="1" lang="id" sz="1600">
                          <a:solidFill>
                            <a:schemeClr val="dk1"/>
                          </a:solidFill>
                          <a:latin typeface="Oswald"/>
                          <a:ea typeface="Oswald"/>
                          <a:cs typeface="Oswald"/>
                          <a:sym typeface="Oswald"/>
                        </a:rPr>
                        <a:t>Task 1</a:t>
                      </a:r>
                      <a:endParaRPr b="1" sz="16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dash"/>
                      <a:round/>
                      <a:headEnd len="sm" w="sm" type="none"/>
                      <a:tailEnd len="sm" w="sm" type="none"/>
                    </a:lnT>
                    <a:lnB cap="flat" cmpd="sng" w="19050">
                      <a:solidFill>
                        <a:schemeClr val="dk1"/>
                      </a:solidFill>
                      <a:prstDash val="dash"/>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dash"/>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id">
                          <a:solidFill>
                            <a:schemeClr val="dk1"/>
                          </a:solidFill>
                          <a:latin typeface="Oswald"/>
                          <a:ea typeface="Oswald"/>
                          <a:cs typeface="Oswald"/>
                          <a:sym typeface="Oswald"/>
                        </a:rPr>
                        <a:t>X</a:t>
                      </a:r>
                      <a:endParaRPr>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dash"/>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t/>
                      </a:r>
                      <a:endParaRPr>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dash"/>
                      <a:round/>
                      <a:headEnd len="sm" w="sm" type="none"/>
                      <a:tailEnd len="sm" w="sm" type="none"/>
                    </a:lnT>
                    <a:lnB cap="flat" cmpd="sng" w="19050">
                      <a:solidFill>
                        <a:schemeClr val="dk1"/>
                      </a:solidFill>
                      <a:prstDash val="solid"/>
                      <a:round/>
                      <a:headEnd len="sm" w="sm" type="none"/>
                      <a:tailEnd len="sm" w="sm" type="none"/>
                    </a:lnB>
                  </a:tcPr>
                </a:tc>
              </a:tr>
              <a:tr h="669900">
                <a:tc>
                  <a:txBody>
                    <a:bodyPr/>
                    <a:lstStyle/>
                    <a:p>
                      <a:pPr indent="0" lvl="0" marL="0" rtl="0" algn="ctr">
                        <a:spcBef>
                          <a:spcPts val="0"/>
                        </a:spcBef>
                        <a:spcAft>
                          <a:spcPts val="0"/>
                        </a:spcAft>
                        <a:buNone/>
                      </a:pPr>
                      <a:r>
                        <a:rPr b="1" lang="id" sz="1600">
                          <a:solidFill>
                            <a:schemeClr val="dk1"/>
                          </a:solidFill>
                          <a:latin typeface="Oswald"/>
                          <a:ea typeface="Oswald"/>
                          <a:cs typeface="Oswald"/>
                          <a:sym typeface="Oswald"/>
                        </a:rPr>
                        <a:t>Task 2</a:t>
                      </a:r>
                      <a:endParaRPr b="1" sz="16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dash"/>
                      <a:round/>
                      <a:headEnd len="sm" w="sm" type="none"/>
                      <a:tailEnd len="sm" w="sm" type="none"/>
                    </a:lnT>
                    <a:lnB cap="flat" cmpd="sng" w="19050">
                      <a:solidFill>
                        <a:schemeClr val="dk1"/>
                      </a:solidFill>
                      <a:prstDash val="dash"/>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b="1" lang="id">
                          <a:solidFill>
                            <a:schemeClr val="dk1"/>
                          </a:solidFill>
                          <a:latin typeface="Oswald"/>
                          <a:ea typeface="Oswald"/>
                          <a:cs typeface="Oswald"/>
                          <a:sym typeface="Oswald"/>
                        </a:rPr>
                        <a:t>X</a:t>
                      </a:r>
                      <a:endParaRPr b="1">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id">
                          <a:solidFill>
                            <a:schemeClr val="dk1"/>
                          </a:solidFill>
                          <a:latin typeface="Oswald"/>
                          <a:ea typeface="Oswald"/>
                          <a:cs typeface="Oswald"/>
                          <a:sym typeface="Oswald"/>
                        </a:rPr>
                        <a:t>---</a:t>
                      </a:r>
                      <a:endParaRPr>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id">
                          <a:solidFill>
                            <a:schemeClr val="dk1"/>
                          </a:solidFill>
                          <a:latin typeface="Oswald"/>
                          <a:ea typeface="Oswald"/>
                          <a:cs typeface="Oswald"/>
                          <a:sym typeface="Oswald"/>
                        </a:rPr>
                        <a:t>---</a:t>
                      </a:r>
                      <a:endParaRPr>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69900">
                <a:tc>
                  <a:txBody>
                    <a:bodyPr/>
                    <a:lstStyle/>
                    <a:p>
                      <a:pPr indent="0" lvl="0" marL="0" rtl="0" algn="ctr">
                        <a:spcBef>
                          <a:spcPts val="0"/>
                        </a:spcBef>
                        <a:spcAft>
                          <a:spcPts val="0"/>
                        </a:spcAft>
                        <a:buNone/>
                      </a:pPr>
                      <a:r>
                        <a:rPr b="1" lang="id" sz="1600">
                          <a:solidFill>
                            <a:schemeClr val="dk1"/>
                          </a:solidFill>
                          <a:latin typeface="Oswald"/>
                          <a:ea typeface="Oswald"/>
                          <a:cs typeface="Oswald"/>
                          <a:sym typeface="Oswald"/>
                        </a:rPr>
                        <a:t>Task 3</a:t>
                      </a:r>
                      <a:endParaRPr b="1" sz="1600">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dash"/>
                      <a:round/>
                      <a:headEnd len="sm" w="sm" type="none"/>
                      <a:tailEnd len="sm" w="sm" type="none"/>
                    </a:lnT>
                    <a:lnB cap="flat" cmpd="sng" w="19050">
                      <a:solidFill>
                        <a:schemeClr val="dk1"/>
                      </a:solidFill>
                      <a:prstDash val="dash"/>
                      <a:round/>
                      <a:headEnd len="sm" w="sm" type="none"/>
                      <a:tailEnd len="sm" w="sm" type="none"/>
                    </a:lnB>
                    <a:solidFill>
                      <a:schemeClr val="lt1"/>
                    </a:solidFill>
                  </a:tcPr>
                </a:tc>
                <a:tc>
                  <a:txBody>
                    <a:bodyPr/>
                    <a:lstStyle/>
                    <a:p>
                      <a:pPr indent="0" lvl="0" marL="0" rtl="0" algn="l">
                        <a:spcBef>
                          <a:spcPts val="0"/>
                        </a:spcBef>
                        <a:spcAft>
                          <a:spcPts val="0"/>
                        </a:spcAft>
                        <a:buClr>
                          <a:srgbClr val="000000"/>
                        </a:buClr>
                        <a:buSzPts val="1100"/>
                        <a:buFont typeface="Arial"/>
                        <a:buNone/>
                      </a:pPr>
                      <a:r>
                        <a:t/>
                      </a:r>
                      <a:endParaRPr>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dash"/>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dash"/>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id">
                          <a:solidFill>
                            <a:schemeClr val="dk1"/>
                          </a:solidFill>
                          <a:latin typeface="Oswald"/>
                          <a:ea typeface="Oswald"/>
                          <a:cs typeface="Oswald"/>
                          <a:sym typeface="Oswald"/>
                        </a:rPr>
                        <a:t>X</a:t>
                      </a:r>
                      <a:endParaRPr>
                        <a:solidFill>
                          <a:schemeClr val="dk1"/>
                        </a:solidFill>
                        <a:latin typeface="Oswald"/>
                        <a:ea typeface="Oswald"/>
                        <a:cs typeface="Oswald"/>
                        <a:sym typeface="Oswald"/>
                      </a:endParaRPr>
                    </a:p>
                  </a:txBody>
                  <a:tcPr marT="91425" marB="91425" marR="91425" marL="91425" anchor="ctr">
                    <a:lnL cap="flat" cmpd="sng" w="19050">
                      <a:solidFill>
                        <a:schemeClr val="dk1"/>
                      </a:solidFill>
                      <a:prstDash val="dash"/>
                      <a:round/>
                      <a:headEnd len="sm" w="sm" type="none"/>
                      <a:tailEnd len="sm" w="sm" type="none"/>
                    </a:lnL>
                    <a:lnR cap="flat" cmpd="sng" w="19050">
                      <a:solidFill>
                        <a:schemeClr val="dk1"/>
                      </a:solidFill>
                      <a:prstDash val="dash"/>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dash"/>
                      <a:round/>
                      <a:headEnd len="sm" w="sm" type="none"/>
                      <a:tailEnd len="sm" w="sm" type="none"/>
                    </a:lnB>
                  </a:tcPr>
                </a:tc>
              </a:tr>
            </a:tbl>
          </a:graphicData>
        </a:graphic>
      </p:graphicFrame>
      <p:grpSp>
        <p:nvGrpSpPr>
          <p:cNvPr id="958" name="Google Shape;958;p45"/>
          <p:cNvGrpSpPr/>
          <p:nvPr/>
        </p:nvGrpSpPr>
        <p:grpSpPr>
          <a:xfrm>
            <a:off x="387274" y="831714"/>
            <a:ext cx="345641" cy="345522"/>
            <a:chOff x="1122400" y="1402350"/>
            <a:chExt cx="654375" cy="654150"/>
          </a:xfrm>
        </p:grpSpPr>
        <p:sp>
          <p:nvSpPr>
            <p:cNvPr id="959" name="Google Shape;959;p4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45"/>
          <p:cNvGrpSpPr/>
          <p:nvPr/>
        </p:nvGrpSpPr>
        <p:grpSpPr>
          <a:xfrm>
            <a:off x="8275396" y="4471398"/>
            <a:ext cx="464606" cy="464447"/>
            <a:chOff x="1122400" y="1402350"/>
            <a:chExt cx="654375" cy="654150"/>
          </a:xfrm>
        </p:grpSpPr>
        <p:sp>
          <p:nvSpPr>
            <p:cNvPr id="971" name="Google Shape;971;p4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4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Tips to Reduce CO2 Emissions</a:t>
            </a:r>
            <a:endParaRPr/>
          </a:p>
        </p:txBody>
      </p:sp>
      <p:sp>
        <p:nvSpPr>
          <p:cNvPr id="987" name="Google Shape;987;p46"/>
          <p:cNvSpPr txBox="1"/>
          <p:nvPr>
            <p:ph idx="2" type="title"/>
          </p:nvPr>
        </p:nvSpPr>
        <p:spPr>
          <a:xfrm>
            <a:off x="1004250" y="3570625"/>
            <a:ext cx="206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Jupiter</a:t>
            </a:r>
            <a:endParaRPr/>
          </a:p>
        </p:txBody>
      </p:sp>
      <p:sp>
        <p:nvSpPr>
          <p:cNvPr id="988" name="Google Shape;988;p46"/>
          <p:cNvSpPr txBox="1"/>
          <p:nvPr>
            <p:ph idx="1" type="subTitle"/>
          </p:nvPr>
        </p:nvSpPr>
        <p:spPr>
          <a:xfrm>
            <a:off x="830250" y="3987225"/>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It’s the biggest planet in the Solar System</a:t>
            </a:r>
            <a:endParaRPr/>
          </a:p>
        </p:txBody>
      </p:sp>
      <p:sp>
        <p:nvSpPr>
          <p:cNvPr id="989" name="Google Shape;989;p46"/>
          <p:cNvSpPr txBox="1"/>
          <p:nvPr>
            <p:ph idx="14" type="title"/>
          </p:nvPr>
        </p:nvSpPr>
        <p:spPr>
          <a:xfrm>
            <a:off x="3558000" y="3570625"/>
            <a:ext cx="206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Saturn</a:t>
            </a:r>
            <a:endParaRPr/>
          </a:p>
        </p:txBody>
      </p:sp>
      <p:sp>
        <p:nvSpPr>
          <p:cNvPr id="990" name="Google Shape;990;p46"/>
          <p:cNvSpPr txBox="1"/>
          <p:nvPr>
            <p:ph idx="3" type="subTitle"/>
          </p:nvPr>
        </p:nvSpPr>
        <p:spPr>
          <a:xfrm>
            <a:off x="3384000" y="3987225"/>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Saturn is the ringed one and a gas giant</a:t>
            </a:r>
            <a:endParaRPr/>
          </a:p>
        </p:txBody>
      </p:sp>
      <p:sp>
        <p:nvSpPr>
          <p:cNvPr id="991" name="Google Shape;991;p46"/>
          <p:cNvSpPr txBox="1"/>
          <p:nvPr>
            <p:ph idx="15" type="title"/>
          </p:nvPr>
        </p:nvSpPr>
        <p:spPr>
          <a:xfrm>
            <a:off x="6111750" y="3570625"/>
            <a:ext cx="206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Neptune</a:t>
            </a:r>
            <a:endParaRPr/>
          </a:p>
        </p:txBody>
      </p:sp>
      <p:sp>
        <p:nvSpPr>
          <p:cNvPr id="992" name="Google Shape;992;p46"/>
          <p:cNvSpPr txBox="1"/>
          <p:nvPr>
            <p:ph idx="4" type="subTitle"/>
          </p:nvPr>
        </p:nvSpPr>
        <p:spPr>
          <a:xfrm>
            <a:off x="5937750" y="3987225"/>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It’s the farthest planet from the Sun</a:t>
            </a:r>
            <a:endParaRPr/>
          </a:p>
        </p:txBody>
      </p:sp>
      <p:sp>
        <p:nvSpPr>
          <p:cNvPr id="993" name="Google Shape;993;p46"/>
          <p:cNvSpPr txBox="1"/>
          <p:nvPr>
            <p:ph idx="5" type="title"/>
          </p:nvPr>
        </p:nvSpPr>
        <p:spPr>
          <a:xfrm>
            <a:off x="1004250" y="1761625"/>
            <a:ext cx="206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Mercury</a:t>
            </a:r>
            <a:endParaRPr/>
          </a:p>
        </p:txBody>
      </p:sp>
      <p:sp>
        <p:nvSpPr>
          <p:cNvPr id="994" name="Google Shape;994;p46"/>
          <p:cNvSpPr txBox="1"/>
          <p:nvPr>
            <p:ph idx="6" type="subTitle"/>
          </p:nvPr>
        </p:nvSpPr>
        <p:spPr>
          <a:xfrm>
            <a:off x="830250" y="2178225"/>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Mercury is the smallest planet of them all</a:t>
            </a:r>
            <a:endParaRPr/>
          </a:p>
        </p:txBody>
      </p:sp>
      <p:sp>
        <p:nvSpPr>
          <p:cNvPr id="995" name="Google Shape;995;p46"/>
          <p:cNvSpPr txBox="1"/>
          <p:nvPr>
            <p:ph idx="7" type="subTitle"/>
          </p:nvPr>
        </p:nvSpPr>
        <p:spPr>
          <a:xfrm>
            <a:off x="3376625" y="2178225"/>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Venus is the second planet from the Sun</a:t>
            </a:r>
            <a:endParaRPr/>
          </a:p>
        </p:txBody>
      </p:sp>
      <p:sp>
        <p:nvSpPr>
          <p:cNvPr id="996" name="Google Shape;996;p46"/>
          <p:cNvSpPr txBox="1"/>
          <p:nvPr>
            <p:ph idx="8" type="subTitle"/>
          </p:nvPr>
        </p:nvSpPr>
        <p:spPr>
          <a:xfrm>
            <a:off x="5937750" y="2178225"/>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Despite being red, Mars is a cold place</a:t>
            </a:r>
            <a:endParaRPr/>
          </a:p>
        </p:txBody>
      </p:sp>
      <p:sp>
        <p:nvSpPr>
          <p:cNvPr id="997" name="Google Shape;997;p46"/>
          <p:cNvSpPr/>
          <p:nvPr/>
        </p:nvSpPr>
        <p:spPr>
          <a:xfrm>
            <a:off x="6972340" y="1314332"/>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46"/>
          <p:cNvGrpSpPr/>
          <p:nvPr/>
        </p:nvGrpSpPr>
        <p:grpSpPr>
          <a:xfrm>
            <a:off x="4355926" y="3097556"/>
            <a:ext cx="453980" cy="422540"/>
            <a:chOff x="-21322300" y="4077125"/>
            <a:chExt cx="307200" cy="285925"/>
          </a:xfrm>
        </p:grpSpPr>
        <p:sp>
          <p:nvSpPr>
            <p:cNvPr id="999" name="Google Shape;999;p4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6"/>
          <p:cNvGrpSpPr/>
          <p:nvPr/>
        </p:nvGrpSpPr>
        <p:grpSpPr>
          <a:xfrm>
            <a:off x="4346766" y="1281498"/>
            <a:ext cx="450470" cy="449325"/>
            <a:chOff x="-20946600" y="3317850"/>
            <a:chExt cx="304825" cy="304050"/>
          </a:xfrm>
        </p:grpSpPr>
        <p:sp>
          <p:nvSpPr>
            <p:cNvPr id="1012" name="Google Shape;1012;p4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46"/>
          <p:cNvGrpSpPr/>
          <p:nvPr/>
        </p:nvGrpSpPr>
        <p:grpSpPr>
          <a:xfrm>
            <a:off x="1837492" y="3066042"/>
            <a:ext cx="398119" cy="448143"/>
            <a:chOff x="-20930075" y="4066100"/>
            <a:chExt cx="269400" cy="303250"/>
          </a:xfrm>
        </p:grpSpPr>
        <p:sp>
          <p:nvSpPr>
            <p:cNvPr id="1016" name="Google Shape;1016;p4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46"/>
          <p:cNvGrpSpPr/>
          <p:nvPr/>
        </p:nvGrpSpPr>
        <p:grpSpPr>
          <a:xfrm>
            <a:off x="1810719" y="1314041"/>
            <a:ext cx="451653" cy="447589"/>
            <a:chOff x="-20572500" y="3319025"/>
            <a:chExt cx="305625" cy="302875"/>
          </a:xfrm>
        </p:grpSpPr>
        <p:sp>
          <p:nvSpPr>
            <p:cNvPr id="1019" name="Google Shape;1019;p4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46"/>
          <p:cNvGrpSpPr/>
          <p:nvPr/>
        </p:nvGrpSpPr>
        <p:grpSpPr>
          <a:xfrm>
            <a:off x="6918848" y="3120153"/>
            <a:ext cx="450470" cy="450470"/>
            <a:chOff x="-20571700" y="4066875"/>
            <a:chExt cx="304825" cy="304825"/>
          </a:xfrm>
        </p:grpSpPr>
        <p:sp>
          <p:nvSpPr>
            <p:cNvPr id="1022" name="Google Shape;1022;p4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 name="Google Shape;1028;p46"/>
          <p:cNvSpPr txBox="1"/>
          <p:nvPr>
            <p:ph idx="9" type="title"/>
          </p:nvPr>
        </p:nvSpPr>
        <p:spPr>
          <a:xfrm>
            <a:off x="3558000" y="1761625"/>
            <a:ext cx="206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Venus</a:t>
            </a:r>
            <a:endParaRPr/>
          </a:p>
        </p:txBody>
      </p:sp>
      <p:sp>
        <p:nvSpPr>
          <p:cNvPr id="1029" name="Google Shape;1029;p46"/>
          <p:cNvSpPr txBox="1"/>
          <p:nvPr>
            <p:ph idx="13" type="title"/>
          </p:nvPr>
        </p:nvSpPr>
        <p:spPr>
          <a:xfrm>
            <a:off x="6111750" y="1761625"/>
            <a:ext cx="206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Mars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7"/>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Our Process</a:t>
            </a:r>
            <a:endParaRPr/>
          </a:p>
        </p:txBody>
      </p:sp>
      <p:sp>
        <p:nvSpPr>
          <p:cNvPr id="1035" name="Google Shape;1035;p47"/>
          <p:cNvSpPr/>
          <p:nvPr/>
        </p:nvSpPr>
        <p:spPr>
          <a:xfrm>
            <a:off x="0" y="3075950"/>
            <a:ext cx="9144000" cy="6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47"/>
          <p:cNvGrpSpPr/>
          <p:nvPr/>
        </p:nvGrpSpPr>
        <p:grpSpPr>
          <a:xfrm>
            <a:off x="1821150" y="2925050"/>
            <a:ext cx="365700" cy="365700"/>
            <a:chOff x="2078550" y="4124325"/>
            <a:chExt cx="365700" cy="365700"/>
          </a:xfrm>
        </p:grpSpPr>
        <p:sp>
          <p:nvSpPr>
            <p:cNvPr id="1037" name="Google Shape;1037;p47"/>
            <p:cNvSpPr/>
            <p:nvPr/>
          </p:nvSpPr>
          <p:spPr>
            <a:xfrm>
              <a:off x="2078550" y="4124325"/>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7"/>
            <p:cNvSpPr/>
            <p:nvPr/>
          </p:nvSpPr>
          <p:spPr>
            <a:xfrm>
              <a:off x="2169900" y="4215675"/>
              <a:ext cx="183000" cy="18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47"/>
          <p:cNvGrpSpPr/>
          <p:nvPr/>
        </p:nvGrpSpPr>
        <p:grpSpPr>
          <a:xfrm>
            <a:off x="4389150" y="2925050"/>
            <a:ext cx="365700" cy="365700"/>
            <a:chOff x="2078550" y="4124325"/>
            <a:chExt cx="365700" cy="365700"/>
          </a:xfrm>
        </p:grpSpPr>
        <p:sp>
          <p:nvSpPr>
            <p:cNvPr id="1040" name="Google Shape;1040;p47"/>
            <p:cNvSpPr/>
            <p:nvPr/>
          </p:nvSpPr>
          <p:spPr>
            <a:xfrm>
              <a:off x="2078550" y="4124325"/>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7"/>
            <p:cNvSpPr/>
            <p:nvPr/>
          </p:nvSpPr>
          <p:spPr>
            <a:xfrm>
              <a:off x="2169900" y="4215675"/>
              <a:ext cx="183000" cy="18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47"/>
          <p:cNvGrpSpPr/>
          <p:nvPr/>
        </p:nvGrpSpPr>
        <p:grpSpPr>
          <a:xfrm>
            <a:off x="6957150" y="2925050"/>
            <a:ext cx="365700" cy="365700"/>
            <a:chOff x="2078550" y="4124325"/>
            <a:chExt cx="365700" cy="365700"/>
          </a:xfrm>
        </p:grpSpPr>
        <p:sp>
          <p:nvSpPr>
            <p:cNvPr id="1043" name="Google Shape;1043;p47"/>
            <p:cNvSpPr/>
            <p:nvPr/>
          </p:nvSpPr>
          <p:spPr>
            <a:xfrm>
              <a:off x="2078550" y="4124325"/>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7"/>
            <p:cNvSpPr/>
            <p:nvPr/>
          </p:nvSpPr>
          <p:spPr>
            <a:xfrm>
              <a:off x="2169900" y="4215675"/>
              <a:ext cx="183000" cy="18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47"/>
          <p:cNvSpPr txBox="1"/>
          <p:nvPr/>
        </p:nvSpPr>
        <p:spPr>
          <a:xfrm>
            <a:off x="1084338" y="1392625"/>
            <a:ext cx="18393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lt1"/>
                </a:solidFill>
                <a:latin typeface="Oswald SemiBold"/>
                <a:ea typeface="Oswald SemiBold"/>
                <a:cs typeface="Oswald SemiBold"/>
                <a:sym typeface="Oswald SemiBold"/>
              </a:rPr>
              <a:t>Saturn</a:t>
            </a:r>
            <a:endParaRPr sz="2800">
              <a:latin typeface="Roboto"/>
              <a:ea typeface="Roboto"/>
              <a:cs typeface="Roboto"/>
              <a:sym typeface="Roboto"/>
            </a:endParaRPr>
          </a:p>
        </p:txBody>
      </p:sp>
      <p:sp>
        <p:nvSpPr>
          <p:cNvPr id="1046" name="Google Shape;1046;p47"/>
          <p:cNvSpPr txBox="1"/>
          <p:nvPr/>
        </p:nvSpPr>
        <p:spPr>
          <a:xfrm>
            <a:off x="888138" y="2014825"/>
            <a:ext cx="22317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dk1"/>
                </a:solidFill>
                <a:latin typeface="Roboto"/>
                <a:ea typeface="Roboto"/>
                <a:cs typeface="Roboto"/>
                <a:sym typeface="Roboto"/>
              </a:rPr>
              <a:t>Saturn is the ringed one and a gas giant</a:t>
            </a:r>
            <a:endParaRPr>
              <a:latin typeface="Roboto"/>
              <a:ea typeface="Roboto"/>
              <a:cs typeface="Roboto"/>
              <a:sym typeface="Roboto"/>
            </a:endParaRPr>
          </a:p>
        </p:txBody>
      </p:sp>
      <p:sp>
        <p:nvSpPr>
          <p:cNvPr id="1047" name="Google Shape;1047;p47"/>
          <p:cNvSpPr txBox="1"/>
          <p:nvPr/>
        </p:nvSpPr>
        <p:spPr>
          <a:xfrm>
            <a:off x="3663413" y="3521994"/>
            <a:ext cx="18393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lt1"/>
                </a:solidFill>
                <a:latin typeface="Oswald SemiBold"/>
                <a:ea typeface="Oswald SemiBold"/>
                <a:cs typeface="Oswald SemiBold"/>
                <a:sym typeface="Oswald SemiBold"/>
              </a:rPr>
              <a:t>Jupiter</a:t>
            </a:r>
            <a:endParaRPr sz="2800">
              <a:solidFill>
                <a:schemeClr val="lt1"/>
              </a:solidFill>
              <a:latin typeface="Oswald SemiBold"/>
              <a:ea typeface="Oswald SemiBold"/>
              <a:cs typeface="Oswald SemiBold"/>
              <a:sym typeface="Oswald SemiBold"/>
            </a:endParaRPr>
          </a:p>
          <a:p>
            <a:pPr indent="0" lvl="0" marL="0" rtl="0" algn="ctr">
              <a:spcBef>
                <a:spcPts val="0"/>
              </a:spcBef>
              <a:spcAft>
                <a:spcPts val="0"/>
              </a:spcAft>
              <a:buNone/>
            </a:pPr>
            <a:r>
              <a:t/>
            </a:r>
            <a:endParaRPr sz="2800">
              <a:latin typeface="Roboto"/>
              <a:ea typeface="Roboto"/>
              <a:cs typeface="Roboto"/>
              <a:sym typeface="Roboto"/>
            </a:endParaRPr>
          </a:p>
        </p:txBody>
      </p:sp>
      <p:sp>
        <p:nvSpPr>
          <p:cNvPr id="1048" name="Google Shape;1048;p47"/>
          <p:cNvSpPr txBox="1"/>
          <p:nvPr/>
        </p:nvSpPr>
        <p:spPr>
          <a:xfrm>
            <a:off x="3467063" y="4120394"/>
            <a:ext cx="22317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dk1"/>
                </a:solidFill>
                <a:latin typeface="Roboto"/>
                <a:ea typeface="Roboto"/>
                <a:cs typeface="Roboto"/>
                <a:sym typeface="Roboto"/>
              </a:rPr>
              <a:t>It’s the biggest planet in the Solar System</a:t>
            </a:r>
            <a:endParaRPr>
              <a:solidFill>
                <a:schemeClr val="dk1"/>
              </a:solidFill>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049" name="Google Shape;1049;p47"/>
          <p:cNvSpPr txBox="1"/>
          <p:nvPr/>
        </p:nvSpPr>
        <p:spPr>
          <a:xfrm>
            <a:off x="6220488" y="1392625"/>
            <a:ext cx="18393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lt1"/>
                </a:solidFill>
                <a:latin typeface="Oswald SemiBold"/>
                <a:ea typeface="Oswald SemiBold"/>
                <a:cs typeface="Oswald SemiBold"/>
                <a:sym typeface="Oswald SemiBold"/>
              </a:rPr>
              <a:t>Venus</a:t>
            </a:r>
            <a:endParaRPr sz="2800">
              <a:latin typeface="Roboto"/>
              <a:ea typeface="Roboto"/>
              <a:cs typeface="Roboto"/>
              <a:sym typeface="Roboto"/>
            </a:endParaRPr>
          </a:p>
        </p:txBody>
      </p:sp>
      <p:sp>
        <p:nvSpPr>
          <p:cNvPr id="1050" name="Google Shape;1050;p47"/>
          <p:cNvSpPr txBox="1"/>
          <p:nvPr/>
        </p:nvSpPr>
        <p:spPr>
          <a:xfrm>
            <a:off x="6024138" y="2014825"/>
            <a:ext cx="22317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dk1"/>
                </a:solidFill>
                <a:latin typeface="Roboto"/>
                <a:ea typeface="Roboto"/>
                <a:cs typeface="Roboto"/>
                <a:sym typeface="Roboto"/>
              </a:rPr>
              <a:t>Venus is the second planet from the Sun</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48"/>
          <p:cNvSpPr txBox="1"/>
          <p:nvPr>
            <p:ph type="title"/>
          </p:nvPr>
        </p:nvSpPr>
        <p:spPr>
          <a:xfrm>
            <a:off x="311700" y="604275"/>
            <a:ext cx="8520600" cy="13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5,000,000</a:t>
            </a:r>
            <a:endParaRPr/>
          </a:p>
        </p:txBody>
      </p:sp>
      <p:sp>
        <p:nvSpPr>
          <p:cNvPr id="1056" name="Google Shape;1056;p48"/>
          <p:cNvSpPr txBox="1"/>
          <p:nvPr>
            <p:ph idx="1" type="subTitle"/>
          </p:nvPr>
        </p:nvSpPr>
        <p:spPr>
          <a:xfrm>
            <a:off x="2113200" y="1741050"/>
            <a:ext cx="4917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Mercury is the closest planet to the Sun and the smallest one in the Solar System</a:t>
            </a:r>
            <a:endParaRPr/>
          </a:p>
        </p:txBody>
      </p:sp>
      <p:sp>
        <p:nvSpPr>
          <p:cNvPr id="1057" name="Google Shape;1057;p48"/>
          <p:cNvSpPr txBox="1"/>
          <p:nvPr>
            <p:ph idx="2" type="title"/>
          </p:nvPr>
        </p:nvSpPr>
        <p:spPr>
          <a:xfrm>
            <a:off x="311700" y="2609850"/>
            <a:ext cx="8520600" cy="13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3,000,000</a:t>
            </a:r>
            <a:endParaRPr/>
          </a:p>
        </p:txBody>
      </p:sp>
      <p:sp>
        <p:nvSpPr>
          <p:cNvPr id="1058" name="Google Shape;1058;p48"/>
          <p:cNvSpPr txBox="1"/>
          <p:nvPr>
            <p:ph idx="3" type="subTitle"/>
          </p:nvPr>
        </p:nvSpPr>
        <p:spPr>
          <a:xfrm>
            <a:off x="2113200" y="3746625"/>
            <a:ext cx="4917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Saturn, the ringed planet, is composed mostly of hydrogen and helium</a:t>
            </a:r>
            <a:endParaRPr/>
          </a:p>
        </p:txBody>
      </p:sp>
      <p:grpSp>
        <p:nvGrpSpPr>
          <p:cNvPr id="1059" name="Google Shape;1059;p48"/>
          <p:cNvGrpSpPr/>
          <p:nvPr/>
        </p:nvGrpSpPr>
        <p:grpSpPr>
          <a:xfrm>
            <a:off x="647047" y="666746"/>
            <a:ext cx="557855" cy="557663"/>
            <a:chOff x="1122400" y="1402350"/>
            <a:chExt cx="654375" cy="654150"/>
          </a:xfrm>
        </p:grpSpPr>
        <p:sp>
          <p:nvSpPr>
            <p:cNvPr id="1060" name="Google Shape;1060;p4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48"/>
          <p:cNvGrpSpPr/>
          <p:nvPr/>
        </p:nvGrpSpPr>
        <p:grpSpPr>
          <a:xfrm>
            <a:off x="7949847" y="4074946"/>
            <a:ext cx="557855" cy="557663"/>
            <a:chOff x="1122400" y="1402350"/>
            <a:chExt cx="654375" cy="654150"/>
          </a:xfrm>
        </p:grpSpPr>
        <p:sp>
          <p:nvSpPr>
            <p:cNvPr id="1072" name="Google Shape;1072;p4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48"/>
          <p:cNvGrpSpPr/>
          <p:nvPr/>
        </p:nvGrpSpPr>
        <p:grpSpPr>
          <a:xfrm>
            <a:off x="775726" y="4203580"/>
            <a:ext cx="300489" cy="300386"/>
            <a:chOff x="1122400" y="1402350"/>
            <a:chExt cx="654375" cy="654150"/>
          </a:xfrm>
        </p:grpSpPr>
        <p:sp>
          <p:nvSpPr>
            <p:cNvPr id="1084" name="Google Shape;1084;p4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48"/>
          <p:cNvGrpSpPr/>
          <p:nvPr/>
        </p:nvGrpSpPr>
        <p:grpSpPr>
          <a:xfrm>
            <a:off x="7949788" y="457213"/>
            <a:ext cx="405385" cy="405246"/>
            <a:chOff x="1122400" y="1402350"/>
            <a:chExt cx="654375" cy="654150"/>
          </a:xfrm>
        </p:grpSpPr>
        <p:sp>
          <p:nvSpPr>
            <p:cNvPr id="1096" name="Google Shape;1096;p4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Contents of This Template</a:t>
            </a:r>
            <a:endParaRPr/>
          </a:p>
        </p:txBody>
      </p:sp>
      <p:sp>
        <p:nvSpPr>
          <p:cNvPr id="277" name="Google Shape;277;p31"/>
          <p:cNvSpPr txBox="1"/>
          <p:nvPr>
            <p:ph idx="1" type="subTitle"/>
          </p:nvPr>
        </p:nvSpPr>
        <p:spPr>
          <a:xfrm>
            <a:off x="658025" y="1129600"/>
            <a:ext cx="7849800" cy="357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d">
                <a:solidFill>
                  <a:schemeClr val="dk1"/>
                </a:solidFill>
              </a:rPr>
              <a:t>Here’s what you’ll find in this </a:t>
            </a:r>
            <a:r>
              <a:rPr b="1" lang="id">
                <a:solidFill>
                  <a:srgbClr val="3BC57F"/>
                </a:solidFill>
                <a:uFill>
                  <a:noFill/>
                </a:uFill>
                <a:hlinkClick r:id="rId3">
                  <a:extLst>
                    <a:ext uri="{A12FA001-AC4F-418D-AE19-62706E023703}">
                      <ahyp:hlinkClr val="tx"/>
                    </a:ext>
                  </a:extLst>
                </a:hlinkClick>
              </a:rPr>
              <a:t>Slidesgo</a:t>
            </a:r>
            <a:r>
              <a:rPr b="1" lang="id">
                <a:solidFill>
                  <a:schemeClr val="dk1"/>
                </a:solidFill>
              </a:rPr>
              <a:t> </a:t>
            </a:r>
            <a:r>
              <a:rPr lang="id">
                <a:solidFill>
                  <a:schemeClr val="dk1"/>
                </a:solidFill>
              </a:rPr>
              <a:t>template: </a:t>
            </a:r>
            <a:endParaRPr>
              <a:solidFill>
                <a:schemeClr val="dk1"/>
              </a:solidFill>
            </a:endParaRPr>
          </a:p>
          <a:p>
            <a:pPr indent="-304800" lvl="0" marL="457200" rtl="0" algn="l">
              <a:lnSpc>
                <a:spcPct val="100000"/>
              </a:lnSpc>
              <a:spcBef>
                <a:spcPts val="1600"/>
              </a:spcBef>
              <a:spcAft>
                <a:spcPts val="0"/>
              </a:spcAft>
              <a:buClr>
                <a:schemeClr val="dk1"/>
              </a:buClr>
              <a:buSzPts val="1200"/>
              <a:buAutoNum type="arabicPeriod"/>
            </a:pPr>
            <a:r>
              <a:rPr lang="id">
                <a:solidFill>
                  <a:schemeClr val="dk1"/>
                </a:solidFill>
              </a:rPr>
              <a:t>A slide structure based on a </a:t>
            </a:r>
            <a:r>
              <a:rPr lang="id"/>
              <a:t>multi-purpose presentation</a:t>
            </a:r>
            <a:r>
              <a:rPr lang="id">
                <a:solidFill>
                  <a:schemeClr val="dk1"/>
                </a:solidFill>
              </a:rPr>
              <a:t>, which you can easily adapt to your needs. For more info on how to edit the template, please visit </a:t>
            </a:r>
            <a:r>
              <a:rPr b="1" lang="id">
                <a:solidFill>
                  <a:srgbClr val="3BC57F"/>
                </a:solidFill>
                <a:uFill>
                  <a:noFill/>
                </a:uFill>
                <a:hlinkClick r:id="rId4">
                  <a:extLst>
                    <a:ext uri="{A12FA001-AC4F-418D-AE19-62706E023703}">
                      <ahyp:hlinkClr val="tx"/>
                    </a:ext>
                  </a:extLst>
                </a:hlinkClick>
              </a:rPr>
              <a:t>Slidesgo School</a:t>
            </a:r>
            <a:r>
              <a:rPr lang="id">
                <a:solidFill>
                  <a:schemeClr val="dk1"/>
                </a:solidFill>
              </a:rPr>
              <a:t> or read our</a:t>
            </a:r>
            <a:r>
              <a:rPr lang="id">
                <a:solidFill>
                  <a:srgbClr val="313075"/>
                </a:solidFill>
              </a:rPr>
              <a:t> </a:t>
            </a:r>
            <a:r>
              <a:rPr b="1" lang="id">
                <a:solidFill>
                  <a:srgbClr val="3BC57F"/>
                </a:solidFill>
                <a:uFill>
                  <a:noFill/>
                </a:uFill>
                <a:hlinkClick r:id="rId5">
                  <a:extLst>
                    <a:ext uri="{A12FA001-AC4F-418D-AE19-62706E023703}">
                      <ahyp:hlinkClr val="tx"/>
                    </a:ext>
                  </a:extLst>
                </a:hlinkClick>
              </a:rPr>
              <a:t>FAQs</a:t>
            </a:r>
            <a:r>
              <a:rPr lang="id">
                <a:solidFill>
                  <a:srgbClr val="313075"/>
                </a:solidFill>
              </a:rPr>
              <a:t>.</a:t>
            </a:r>
            <a:endParaRPr>
              <a:solidFill>
                <a:srgbClr val="313075"/>
              </a:solidFill>
            </a:endParaRPr>
          </a:p>
          <a:p>
            <a:pPr indent="-304800" lvl="0" marL="457200" rtl="0" algn="l">
              <a:lnSpc>
                <a:spcPct val="100000"/>
              </a:lnSpc>
              <a:spcBef>
                <a:spcPts val="0"/>
              </a:spcBef>
              <a:spcAft>
                <a:spcPts val="0"/>
              </a:spcAft>
              <a:buClr>
                <a:schemeClr val="dk1"/>
              </a:buClr>
              <a:buSzPts val="1200"/>
              <a:buAutoNum type="arabicPeriod"/>
            </a:pPr>
            <a:r>
              <a:rPr lang="id">
                <a:solidFill>
                  <a:schemeClr val="dk1"/>
                </a:solidFill>
              </a:rPr>
              <a:t>An assortment of </a:t>
            </a:r>
            <a:r>
              <a:rPr lang="id"/>
              <a:t>pictures </a:t>
            </a:r>
            <a:r>
              <a:rPr lang="id">
                <a:solidFill>
                  <a:schemeClr val="dk1"/>
                </a:solidFill>
              </a:rPr>
              <a:t>that are suitable for use in the presentation can be found in the </a:t>
            </a:r>
            <a:r>
              <a:rPr b="1" lang="id">
                <a:solidFill>
                  <a:srgbClr val="3BC57F"/>
                </a:solidFill>
              </a:rPr>
              <a:t>a</a:t>
            </a:r>
            <a:r>
              <a:rPr b="1" lang="id">
                <a:solidFill>
                  <a:srgbClr val="3BC57F"/>
                </a:solidFill>
                <a:uFill>
                  <a:noFill/>
                </a:uFill>
                <a:hlinkClick action="ppaction://hlinksldjump" r:id="rId6">
                  <a:extLst>
                    <a:ext uri="{A12FA001-AC4F-418D-AE19-62706E023703}">
                      <ahyp:hlinkClr val="tx"/>
                    </a:ext>
                  </a:extLst>
                </a:hlinkClick>
              </a:rPr>
              <a:t>lternative resources</a:t>
            </a:r>
            <a:r>
              <a:rPr lang="id">
                <a:solidFill>
                  <a:schemeClr val="dk1"/>
                </a:solidFill>
              </a:rPr>
              <a:t> slide.</a:t>
            </a:r>
            <a:endParaRPr>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id">
                <a:solidFill>
                  <a:schemeClr val="dk1"/>
                </a:solidFill>
              </a:rPr>
              <a:t>A </a:t>
            </a:r>
            <a:r>
              <a:rPr b="1" lang="id">
                <a:solidFill>
                  <a:srgbClr val="3BC57F"/>
                </a:solidFill>
                <a:uFill>
                  <a:noFill/>
                </a:uFill>
                <a:hlinkClick action="ppaction://hlinksldjump" r:id="rId7">
                  <a:extLst>
                    <a:ext uri="{A12FA001-AC4F-418D-AE19-62706E023703}">
                      <ahyp:hlinkClr val="tx"/>
                    </a:ext>
                  </a:extLst>
                </a:hlinkClick>
              </a:rPr>
              <a:t>thanks</a:t>
            </a:r>
            <a:r>
              <a:rPr lang="id">
                <a:solidFill>
                  <a:schemeClr val="dk1"/>
                </a:solidFill>
                <a:uFill>
                  <a:noFill/>
                </a:uFill>
                <a:hlinkClick action="ppaction://hlinksldjump" r:id="rId8">
                  <a:extLst>
                    <a:ext uri="{A12FA001-AC4F-418D-AE19-62706E023703}">
                      <ahyp:hlinkClr val="tx"/>
                    </a:ext>
                  </a:extLst>
                </a:hlinkClick>
              </a:rPr>
              <a:t> </a:t>
            </a:r>
            <a:r>
              <a:rPr lang="id">
                <a:solidFill>
                  <a:schemeClr val="dk1"/>
                </a:solidFill>
              </a:rPr>
              <a:t>slide, which you must keep so that proper credits for our design are given.</a:t>
            </a:r>
            <a:endParaRPr>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id">
                <a:solidFill>
                  <a:schemeClr val="dk1"/>
                </a:solidFill>
              </a:rPr>
              <a:t>A </a:t>
            </a:r>
            <a:r>
              <a:rPr b="1" lang="id">
                <a:solidFill>
                  <a:srgbClr val="3BC57F"/>
                </a:solidFill>
                <a:uFill>
                  <a:noFill/>
                </a:uFill>
                <a:hlinkClick action="ppaction://hlinksldjump" r:id="rId9">
                  <a:extLst>
                    <a:ext uri="{A12FA001-AC4F-418D-AE19-62706E023703}">
                      <ahyp:hlinkClr val="tx"/>
                    </a:ext>
                  </a:extLst>
                </a:hlinkClick>
              </a:rPr>
              <a:t>resources</a:t>
            </a:r>
            <a:r>
              <a:rPr lang="id">
                <a:solidFill>
                  <a:schemeClr val="dk1"/>
                </a:solidFill>
                <a:uFill>
                  <a:noFill/>
                </a:uFill>
                <a:hlinkClick action="ppaction://hlinksldjump" r:id="rId10">
                  <a:extLst>
                    <a:ext uri="{A12FA001-AC4F-418D-AE19-62706E023703}">
                      <ahyp:hlinkClr val="tx"/>
                    </a:ext>
                  </a:extLst>
                </a:hlinkClick>
              </a:rPr>
              <a:t> </a:t>
            </a:r>
            <a:r>
              <a:rPr lang="id">
                <a:solidFill>
                  <a:schemeClr val="dk1"/>
                </a:solidFill>
              </a:rPr>
              <a:t>slide, where you’ll find links to all the elements used in the template.</a:t>
            </a:r>
            <a:endParaRPr>
              <a:solidFill>
                <a:schemeClr val="dk1"/>
              </a:solidFill>
            </a:endParaRPr>
          </a:p>
          <a:p>
            <a:pPr indent="-304800" lvl="0" marL="457200" rtl="0" algn="l">
              <a:lnSpc>
                <a:spcPct val="100000"/>
              </a:lnSpc>
              <a:spcBef>
                <a:spcPts val="0"/>
              </a:spcBef>
              <a:spcAft>
                <a:spcPts val="0"/>
              </a:spcAft>
              <a:buClr>
                <a:srgbClr val="313075"/>
              </a:buClr>
              <a:buSzPts val="1200"/>
              <a:buAutoNum type="arabicPeriod"/>
            </a:pPr>
            <a:r>
              <a:rPr b="1" lang="id">
                <a:solidFill>
                  <a:srgbClr val="3BC57F"/>
                </a:solidFill>
                <a:uFill>
                  <a:noFill/>
                </a:uFill>
                <a:hlinkClick>
                  <a:extLst>
                    <a:ext uri="{A12FA001-AC4F-418D-AE19-62706E023703}">
                      <ahyp:hlinkClr val="tx"/>
                    </a:ext>
                  </a:extLst>
                </a:hlinkClick>
              </a:rPr>
              <a:t>Instructions for use</a:t>
            </a:r>
            <a:r>
              <a:rPr lang="id">
                <a:solidFill>
                  <a:srgbClr val="313075"/>
                </a:solidFill>
              </a:rPr>
              <a:t>.</a:t>
            </a:r>
            <a:endParaRPr>
              <a:solidFill>
                <a:srgbClr val="313075"/>
              </a:solidFill>
            </a:endParaRPr>
          </a:p>
          <a:p>
            <a:pPr indent="-304800" lvl="0" marL="457200" rtl="0" algn="l">
              <a:lnSpc>
                <a:spcPct val="100000"/>
              </a:lnSpc>
              <a:spcBef>
                <a:spcPts val="0"/>
              </a:spcBef>
              <a:spcAft>
                <a:spcPts val="0"/>
              </a:spcAft>
              <a:buClr>
                <a:schemeClr val="dk1"/>
              </a:buClr>
              <a:buSzPts val="1200"/>
              <a:buAutoNum type="arabicPeriod"/>
            </a:pPr>
            <a:r>
              <a:rPr lang="id">
                <a:solidFill>
                  <a:schemeClr val="dk1"/>
                </a:solidFill>
              </a:rPr>
              <a:t>Final slides with:</a:t>
            </a:r>
            <a:endParaRPr>
              <a:solidFill>
                <a:schemeClr val="dk1"/>
              </a:solidFill>
            </a:endParaRPr>
          </a:p>
          <a:p>
            <a:pPr indent="-304800" lvl="0" marL="914400" rtl="0" algn="l">
              <a:lnSpc>
                <a:spcPct val="100000"/>
              </a:lnSpc>
              <a:spcBef>
                <a:spcPts val="0"/>
              </a:spcBef>
              <a:spcAft>
                <a:spcPts val="0"/>
              </a:spcAft>
              <a:buClr>
                <a:schemeClr val="dk1"/>
              </a:buClr>
              <a:buSzPts val="1200"/>
              <a:buChar char="●"/>
            </a:pPr>
            <a:r>
              <a:rPr lang="id">
                <a:solidFill>
                  <a:schemeClr val="dk1"/>
                </a:solidFill>
              </a:rPr>
              <a:t>The</a:t>
            </a:r>
            <a:r>
              <a:rPr lang="id">
                <a:solidFill>
                  <a:schemeClr val="dk1"/>
                </a:solidFill>
                <a:uFill>
                  <a:noFill/>
                </a:uFill>
                <a:hlinkClick action="ppaction://hlinksldjump" r:id="rId11">
                  <a:extLst>
                    <a:ext uri="{A12FA001-AC4F-418D-AE19-62706E023703}">
                      <ahyp:hlinkClr val="tx"/>
                    </a:ext>
                  </a:extLst>
                </a:hlinkClick>
              </a:rPr>
              <a:t> </a:t>
            </a:r>
            <a:r>
              <a:rPr b="1" lang="id">
                <a:solidFill>
                  <a:srgbClr val="3BC57F"/>
                </a:solidFill>
                <a:uFill>
                  <a:noFill/>
                </a:uFill>
                <a:hlinkClick action="ppaction://hlinksldjump" r:id="rId12">
                  <a:extLst>
                    <a:ext uri="{A12FA001-AC4F-418D-AE19-62706E023703}">
                      <ahyp:hlinkClr val="tx"/>
                    </a:ext>
                  </a:extLst>
                </a:hlinkClick>
              </a:rPr>
              <a:t>fonts and colors</a:t>
            </a:r>
            <a:r>
              <a:rPr lang="id">
                <a:solidFill>
                  <a:schemeClr val="dk1"/>
                </a:solidFill>
              </a:rPr>
              <a:t> used in the template.</a:t>
            </a:r>
            <a:endParaRPr>
              <a:solidFill>
                <a:schemeClr val="dk1"/>
              </a:solidFill>
            </a:endParaRPr>
          </a:p>
          <a:p>
            <a:pPr indent="-304800" lvl="0" marL="914400" rtl="0" algn="l">
              <a:lnSpc>
                <a:spcPct val="100000"/>
              </a:lnSpc>
              <a:spcBef>
                <a:spcPts val="0"/>
              </a:spcBef>
              <a:spcAft>
                <a:spcPts val="0"/>
              </a:spcAft>
              <a:buClr>
                <a:schemeClr val="dk1"/>
              </a:buClr>
              <a:buSzPts val="1200"/>
              <a:buChar char="●"/>
            </a:pPr>
            <a:r>
              <a:rPr lang="id">
                <a:solidFill>
                  <a:schemeClr val="dk1"/>
                </a:solidFill>
              </a:rPr>
              <a:t>A selection of </a:t>
            </a:r>
            <a:r>
              <a:rPr b="1" lang="id">
                <a:solidFill>
                  <a:srgbClr val="3BC57F"/>
                </a:solidFill>
                <a:uFill>
                  <a:noFill/>
                </a:uFill>
                <a:hlinkClick action="ppaction://hlinksldjump" r:id="rId13">
                  <a:extLst>
                    <a:ext uri="{A12FA001-AC4F-418D-AE19-62706E023703}">
                      <ahyp:hlinkClr val="tx"/>
                    </a:ext>
                  </a:extLst>
                </a:hlinkClick>
              </a:rPr>
              <a:t>illustrations</a:t>
            </a:r>
            <a:r>
              <a:rPr lang="id">
                <a:solidFill>
                  <a:srgbClr val="3BC57F"/>
                </a:solidFill>
              </a:rPr>
              <a:t>.</a:t>
            </a:r>
            <a:r>
              <a:rPr lang="id">
                <a:solidFill>
                  <a:schemeClr val="dk1"/>
                </a:solidFill>
              </a:rPr>
              <a:t> You can also customize and animate them as you wish with the online editor. Visit </a:t>
            </a:r>
            <a:r>
              <a:rPr b="1" lang="id">
                <a:solidFill>
                  <a:srgbClr val="3BC57F"/>
                </a:solidFill>
                <a:uFill>
                  <a:noFill/>
                </a:uFill>
                <a:hlinkClick r:id="rId14">
                  <a:extLst>
                    <a:ext uri="{A12FA001-AC4F-418D-AE19-62706E023703}">
                      <ahyp:hlinkClr val="tx"/>
                    </a:ext>
                  </a:extLst>
                </a:hlinkClick>
              </a:rPr>
              <a:t>Stories by Freepik</a:t>
            </a:r>
            <a:r>
              <a:rPr lang="id">
                <a:solidFill>
                  <a:schemeClr val="dk1"/>
                </a:solidFill>
              </a:rPr>
              <a:t> to find more. </a:t>
            </a:r>
            <a:endParaRPr>
              <a:solidFill>
                <a:schemeClr val="dk1"/>
              </a:solidFill>
            </a:endParaRPr>
          </a:p>
          <a:p>
            <a:pPr indent="-304800" lvl="0" marL="914400" rtl="0" algn="l">
              <a:lnSpc>
                <a:spcPct val="100000"/>
              </a:lnSpc>
              <a:spcBef>
                <a:spcPts val="0"/>
              </a:spcBef>
              <a:spcAft>
                <a:spcPts val="0"/>
              </a:spcAft>
              <a:buClr>
                <a:schemeClr val="dk1"/>
              </a:buClr>
              <a:buSzPts val="1200"/>
              <a:buChar char="●"/>
            </a:pPr>
            <a:r>
              <a:rPr lang="id">
                <a:solidFill>
                  <a:schemeClr val="dk1"/>
                </a:solidFill>
              </a:rPr>
              <a:t>More</a:t>
            </a:r>
            <a:r>
              <a:rPr lang="id">
                <a:solidFill>
                  <a:schemeClr val="dk1"/>
                </a:solidFill>
                <a:uFill>
                  <a:noFill/>
                </a:uFill>
                <a:hlinkClick action="ppaction://hlinksldjump" r:id="rId15">
                  <a:extLst>
                    <a:ext uri="{A12FA001-AC4F-418D-AE19-62706E023703}">
                      <ahyp:hlinkClr val="tx"/>
                    </a:ext>
                  </a:extLst>
                </a:hlinkClick>
              </a:rPr>
              <a:t> </a:t>
            </a:r>
            <a:r>
              <a:rPr b="1" lang="id">
                <a:solidFill>
                  <a:srgbClr val="3BC57F"/>
                </a:solidFill>
                <a:uFill>
                  <a:noFill/>
                </a:uFill>
                <a:hlinkClick action="ppaction://hlinksldjump" r:id="rId16">
                  <a:extLst>
                    <a:ext uri="{A12FA001-AC4F-418D-AE19-62706E023703}">
                      <ahyp:hlinkClr val="tx"/>
                    </a:ext>
                  </a:extLst>
                </a:hlinkClick>
              </a:rPr>
              <a:t>infographic resources</a:t>
            </a:r>
            <a:r>
              <a:rPr lang="id">
                <a:solidFill>
                  <a:srgbClr val="3BC57F"/>
                </a:solidFill>
              </a:rPr>
              <a:t>,</a:t>
            </a:r>
            <a:r>
              <a:rPr lang="id">
                <a:solidFill>
                  <a:schemeClr val="dk1"/>
                </a:solidFill>
              </a:rPr>
              <a:t> whose size and color can be edited. </a:t>
            </a:r>
            <a:endParaRPr>
              <a:solidFill>
                <a:schemeClr val="dk1"/>
              </a:solidFill>
            </a:endParaRPr>
          </a:p>
          <a:p>
            <a:pPr indent="-304800" lvl="0" marL="914400" rtl="0" algn="l">
              <a:lnSpc>
                <a:spcPct val="100000"/>
              </a:lnSpc>
              <a:spcBef>
                <a:spcPts val="0"/>
              </a:spcBef>
              <a:spcAft>
                <a:spcPts val="0"/>
              </a:spcAft>
              <a:buClr>
                <a:schemeClr val="dk1"/>
              </a:buClr>
              <a:buSzPts val="1200"/>
              <a:buChar char="●"/>
            </a:pPr>
            <a:r>
              <a:rPr lang="id">
                <a:solidFill>
                  <a:schemeClr val="dk1"/>
                </a:solidFill>
              </a:rPr>
              <a:t>Sets of </a:t>
            </a:r>
            <a:r>
              <a:rPr b="1" lang="id">
                <a:solidFill>
                  <a:srgbClr val="3BC57F"/>
                </a:solidFill>
                <a:uFill>
                  <a:noFill/>
                </a:uFill>
                <a:hlinkClick action="ppaction://hlinksldjump" r:id="rId17">
                  <a:extLst>
                    <a:ext uri="{A12FA001-AC4F-418D-AE19-62706E023703}">
                      <ahyp:hlinkClr val="tx"/>
                    </a:ext>
                  </a:extLst>
                </a:hlinkClick>
              </a:rPr>
              <a:t>customizable icons</a:t>
            </a:r>
            <a:r>
              <a:rPr lang="id">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rgbClr val="EE684B"/>
              </a:buClr>
              <a:buSzPts val="1100"/>
              <a:buFont typeface="Arial"/>
              <a:buNone/>
            </a:pPr>
            <a:r>
              <a:rPr lang="id">
                <a:solidFill>
                  <a:schemeClr val="dk1"/>
                </a:solidFill>
              </a:rPr>
              <a:t>You can delete this slide when you’re done editing the presentation.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Roboto Medium"/>
              <a:ea typeface="Roboto Medium"/>
              <a:cs typeface="Roboto Medium"/>
              <a:sym typeface="Roboto Medium"/>
            </a:endParaRPr>
          </a:p>
          <a:p>
            <a:pPr indent="0" lvl="0" marL="0" rtl="0" algn="l">
              <a:spcBef>
                <a:spcPts val="1600"/>
              </a:spcBef>
              <a:spcAft>
                <a:spcPts val="1600"/>
              </a:spcAft>
              <a:buNone/>
            </a:pPr>
            <a:r>
              <a:t/>
            </a:r>
            <a:endParaRPr/>
          </a:p>
        </p:txBody>
      </p:sp>
      <p:grpSp>
        <p:nvGrpSpPr>
          <p:cNvPr id="278" name="Google Shape;278;p31"/>
          <p:cNvGrpSpPr/>
          <p:nvPr/>
        </p:nvGrpSpPr>
        <p:grpSpPr>
          <a:xfrm>
            <a:off x="8116712" y="322500"/>
            <a:ext cx="269472" cy="269379"/>
            <a:chOff x="1122400" y="1402350"/>
            <a:chExt cx="654375" cy="654150"/>
          </a:xfrm>
        </p:grpSpPr>
        <p:sp>
          <p:nvSpPr>
            <p:cNvPr id="279" name="Google Shape;279;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1"/>
          <p:cNvGrpSpPr/>
          <p:nvPr/>
        </p:nvGrpSpPr>
        <p:grpSpPr>
          <a:xfrm>
            <a:off x="388562" y="4614413"/>
            <a:ext cx="269472" cy="269379"/>
            <a:chOff x="1122400" y="1402350"/>
            <a:chExt cx="654375" cy="654150"/>
          </a:xfrm>
        </p:grpSpPr>
        <p:sp>
          <p:nvSpPr>
            <p:cNvPr id="291" name="Google Shape;291;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1"/>
          <p:cNvGrpSpPr/>
          <p:nvPr/>
        </p:nvGrpSpPr>
        <p:grpSpPr>
          <a:xfrm>
            <a:off x="7440839" y="4614430"/>
            <a:ext cx="497063" cy="496762"/>
            <a:chOff x="1122400" y="1402350"/>
            <a:chExt cx="654375" cy="654150"/>
          </a:xfrm>
        </p:grpSpPr>
        <p:sp>
          <p:nvSpPr>
            <p:cNvPr id="303" name="Google Shape;303;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31"/>
          <p:cNvGrpSpPr/>
          <p:nvPr/>
        </p:nvGrpSpPr>
        <p:grpSpPr>
          <a:xfrm>
            <a:off x="658014" y="322506"/>
            <a:ext cx="464803" cy="464577"/>
            <a:chOff x="1122400" y="1402350"/>
            <a:chExt cx="654375" cy="654150"/>
          </a:xfrm>
        </p:grpSpPr>
        <p:sp>
          <p:nvSpPr>
            <p:cNvPr id="315" name="Google Shape;315;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cxnSp>
        <p:nvCxnSpPr>
          <p:cNvPr id="1111" name="Google Shape;1111;p49"/>
          <p:cNvCxnSpPr>
            <a:endCxn id="1112" idx="3"/>
          </p:cNvCxnSpPr>
          <p:nvPr/>
        </p:nvCxnSpPr>
        <p:spPr>
          <a:xfrm flipH="1" rot="10800000">
            <a:off x="4147676" y="3928680"/>
            <a:ext cx="794400" cy="2400"/>
          </a:xfrm>
          <a:prstGeom prst="straightConnector1">
            <a:avLst/>
          </a:prstGeom>
          <a:noFill/>
          <a:ln cap="flat" cmpd="sng" w="28575">
            <a:solidFill>
              <a:srgbClr val="000000"/>
            </a:solidFill>
            <a:prstDash val="solid"/>
            <a:round/>
            <a:headEnd len="med" w="med" type="none"/>
            <a:tailEnd len="med" w="med" type="none"/>
          </a:ln>
        </p:spPr>
      </p:cxnSp>
      <p:sp>
        <p:nvSpPr>
          <p:cNvPr id="1113" name="Google Shape;1113;p49"/>
          <p:cNvSpPr/>
          <p:nvPr/>
        </p:nvSpPr>
        <p:spPr>
          <a:xfrm>
            <a:off x="4942074" y="1343370"/>
            <a:ext cx="2976600" cy="67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txBox="1"/>
          <p:nvPr/>
        </p:nvSpPr>
        <p:spPr>
          <a:xfrm>
            <a:off x="5570950" y="1409225"/>
            <a:ext cx="1969800" cy="42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d" sz="1200">
                <a:solidFill>
                  <a:schemeClr val="dk1"/>
                </a:solidFill>
                <a:latin typeface="Roboto"/>
                <a:ea typeface="Roboto"/>
                <a:cs typeface="Roboto"/>
                <a:sym typeface="Roboto"/>
              </a:rPr>
              <a:t>Jupiter is the biggest planet in the Solar System</a:t>
            </a:r>
            <a:endParaRPr sz="1200">
              <a:solidFill>
                <a:schemeClr val="dk1"/>
              </a:solidFill>
            </a:endParaRPr>
          </a:p>
        </p:txBody>
      </p:sp>
      <p:sp>
        <p:nvSpPr>
          <p:cNvPr id="1115" name="Google Shape;1115;p49"/>
          <p:cNvSpPr/>
          <p:nvPr/>
        </p:nvSpPr>
        <p:spPr>
          <a:xfrm>
            <a:off x="4942074" y="3596245"/>
            <a:ext cx="2976600" cy="67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9"/>
          <p:cNvSpPr txBox="1"/>
          <p:nvPr/>
        </p:nvSpPr>
        <p:spPr>
          <a:xfrm>
            <a:off x="5632650" y="3662100"/>
            <a:ext cx="1908000" cy="42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d" sz="1200">
                <a:solidFill>
                  <a:schemeClr val="dk1"/>
                </a:solidFill>
                <a:latin typeface="Roboto"/>
                <a:ea typeface="Roboto"/>
                <a:cs typeface="Roboto"/>
                <a:sym typeface="Roboto"/>
              </a:rPr>
              <a:t>Neptune is the farthest planet from the Sun</a:t>
            </a:r>
            <a:endParaRPr sz="1200">
              <a:solidFill>
                <a:schemeClr val="dk1"/>
              </a:solidFill>
            </a:endParaRPr>
          </a:p>
        </p:txBody>
      </p:sp>
      <p:sp>
        <p:nvSpPr>
          <p:cNvPr id="1117" name="Google Shape;1117;p49"/>
          <p:cNvSpPr/>
          <p:nvPr/>
        </p:nvSpPr>
        <p:spPr>
          <a:xfrm>
            <a:off x="4942074" y="2469745"/>
            <a:ext cx="2976600" cy="67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9"/>
          <p:cNvSpPr txBox="1"/>
          <p:nvPr/>
        </p:nvSpPr>
        <p:spPr>
          <a:xfrm>
            <a:off x="5632700" y="2535600"/>
            <a:ext cx="1908000" cy="42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d" sz="1200">
                <a:solidFill>
                  <a:schemeClr val="dk1"/>
                </a:solidFill>
                <a:latin typeface="Roboto"/>
                <a:ea typeface="Roboto"/>
                <a:cs typeface="Roboto"/>
                <a:sym typeface="Roboto"/>
              </a:rPr>
              <a:t>Saturn is the ringed one and a gas giant</a:t>
            </a:r>
            <a:endParaRPr sz="1200">
              <a:solidFill>
                <a:schemeClr val="dk1"/>
              </a:solidFill>
            </a:endParaRPr>
          </a:p>
        </p:txBody>
      </p:sp>
      <p:sp>
        <p:nvSpPr>
          <p:cNvPr id="1119" name="Google Shape;1119;p49"/>
          <p:cNvSpPr/>
          <p:nvPr/>
        </p:nvSpPr>
        <p:spPr>
          <a:xfrm>
            <a:off x="1247149" y="1343370"/>
            <a:ext cx="2976600" cy="67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9"/>
          <p:cNvSpPr txBox="1"/>
          <p:nvPr/>
        </p:nvSpPr>
        <p:spPr>
          <a:xfrm>
            <a:off x="1639750" y="1409213"/>
            <a:ext cx="22059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1"/>
                </a:solidFill>
                <a:latin typeface="Roboto"/>
                <a:ea typeface="Roboto"/>
                <a:cs typeface="Roboto"/>
                <a:sym typeface="Roboto"/>
              </a:rPr>
              <a:t>Mercury is the closest planet to the Sun and the smallest</a:t>
            </a:r>
            <a:endParaRPr sz="1200">
              <a:solidFill>
                <a:schemeClr val="dk1"/>
              </a:solidFill>
            </a:endParaRPr>
          </a:p>
        </p:txBody>
      </p:sp>
      <p:sp>
        <p:nvSpPr>
          <p:cNvPr id="1121" name="Google Shape;1121;p49"/>
          <p:cNvSpPr/>
          <p:nvPr/>
        </p:nvSpPr>
        <p:spPr>
          <a:xfrm>
            <a:off x="1247149" y="3596245"/>
            <a:ext cx="2976600" cy="67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txBox="1"/>
          <p:nvPr/>
        </p:nvSpPr>
        <p:spPr>
          <a:xfrm>
            <a:off x="1639750" y="3662088"/>
            <a:ext cx="22059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1"/>
                </a:solidFill>
                <a:latin typeface="Roboto"/>
                <a:ea typeface="Roboto"/>
                <a:cs typeface="Roboto"/>
                <a:sym typeface="Roboto"/>
              </a:rPr>
              <a:t>Despite being red, Mars is actually a cold place</a:t>
            </a:r>
            <a:endParaRPr sz="1200">
              <a:solidFill>
                <a:schemeClr val="dk1"/>
              </a:solidFill>
            </a:endParaRPr>
          </a:p>
        </p:txBody>
      </p:sp>
      <p:sp>
        <p:nvSpPr>
          <p:cNvPr id="1123" name="Google Shape;1123;p49"/>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Ways to Reduce Pollution</a:t>
            </a:r>
            <a:endParaRPr/>
          </a:p>
        </p:txBody>
      </p:sp>
      <p:cxnSp>
        <p:nvCxnSpPr>
          <p:cNvPr id="1124" name="Google Shape;1124;p49"/>
          <p:cNvCxnSpPr>
            <a:stCxn id="1125" idx="2"/>
            <a:endCxn id="1126" idx="0"/>
          </p:cNvCxnSpPr>
          <p:nvPr/>
        </p:nvCxnSpPr>
        <p:spPr>
          <a:xfrm>
            <a:off x="8027450" y="1892800"/>
            <a:ext cx="0" cy="1778700"/>
          </a:xfrm>
          <a:prstGeom prst="straightConnector1">
            <a:avLst/>
          </a:prstGeom>
          <a:noFill/>
          <a:ln cap="flat" cmpd="sng" w="28575">
            <a:solidFill>
              <a:schemeClr val="dk1"/>
            </a:solidFill>
            <a:prstDash val="solid"/>
            <a:round/>
            <a:headEnd len="med" w="med" type="none"/>
            <a:tailEnd len="med" w="med" type="none"/>
          </a:ln>
        </p:spPr>
      </p:cxnSp>
      <p:cxnSp>
        <p:nvCxnSpPr>
          <p:cNvPr id="1127" name="Google Shape;1127;p49"/>
          <p:cNvCxnSpPr>
            <a:stCxn id="1128" idx="2"/>
            <a:endCxn id="1129" idx="0"/>
          </p:cNvCxnSpPr>
          <p:nvPr/>
        </p:nvCxnSpPr>
        <p:spPr>
          <a:xfrm>
            <a:off x="1138375" y="1894948"/>
            <a:ext cx="9600" cy="1793400"/>
          </a:xfrm>
          <a:prstGeom prst="straightConnector1">
            <a:avLst/>
          </a:prstGeom>
          <a:noFill/>
          <a:ln cap="flat" cmpd="sng" w="28575">
            <a:solidFill>
              <a:schemeClr val="dk1"/>
            </a:solidFill>
            <a:prstDash val="solid"/>
            <a:round/>
            <a:headEnd len="med" w="med" type="none"/>
            <a:tailEnd len="med" w="med" type="none"/>
          </a:ln>
        </p:spPr>
      </p:cxnSp>
      <p:sp>
        <p:nvSpPr>
          <p:cNvPr id="1130" name="Google Shape;1130;p49"/>
          <p:cNvSpPr/>
          <p:nvPr/>
        </p:nvSpPr>
        <p:spPr>
          <a:xfrm flipH="1">
            <a:off x="7751600" y="3591930"/>
            <a:ext cx="551700" cy="5517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flipH="1">
            <a:off x="7751600" y="2467598"/>
            <a:ext cx="551700" cy="5517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flipH="1">
            <a:off x="7751600" y="1341101"/>
            <a:ext cx="551700" cy="5517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862525" y="3594078"/>
            <a:ext cx="551700" cy="5517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1247149" y="2469745"/>
            <a:ext cx="2976600" cy="673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862525" y="2469745"/>
            <a:ext cx="551700" cy="5517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862525" y="1343248"/>
            <a:ext cx="551700" cy="551700"/>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9"/>
          <p:cNvSpPr txBox="1"/>
          <p:nvPr/>
        </p:nvSpPr>
        <p:spPr>
          <a:xfrm>
            <a:off x="1639750" y="2535588"/>
            <a:ext cx="22059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chemeClr val="dk1"/>
                </a:solidFill>
                <a:latin typeface="Roboto"/>
                <a:ea typeface="Roboto"/>
                <a:cs typeface="Roboto"/>
                <a:sym typeface="Roboto"/>
              </a:rPr>
              <a:t>Venus is the second planet from the Sun</a:t>
            </a:r>
            <a:endParaRPr sz="1200">
              <a:solidFill>
                <a:schemeClr val="dk1"/>
              </a:solidFill>
            </a:endParaRPr>
          </a:p>
        </p:txBody>
      </p:sp>
      <p:sp>
        <p:nvSpPr>
          <p:cNvPr id="1136" name="Google Shape;1136;p49"/>
          <p:cNvSpPr txBox="1"/>
          <p:nvPr/>
        </p:nvSpPr>
        <p:spPr>
          <a:xfrm>
            <a:off x="969408" y="1370641"/>
            <a:ext cx="3570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000">
                <a:solidFill>
                  <a:schemeClr val="dk2"/>
                </a:solidFill>
                <a:latin typeface="Roboto Black"/>
                <a:ea typeface="Roboto Black"/>
                <a:cs typeface="Roboto Black"/>
                <a:sym typeface="Roboto Black"/>
              </a:rPr>
              <a:t>1</a:t>
            </a:r>
            <a:endParaRPr sz="2000">
              <a:solidFill>
                <a:schemeClr val="dk2"/>
              </a:solidFill>
              <a:latin typeface="Roboto Black"/>
              <a:ea typeface="Roboto Black"/>
              <a:cs typeface="Roboto Black"/>
              <a:sym typeface="Roboto Black"/>
            </a:endParaRPr>
          </a:p>
        </p:txBody>
      </p:sp>
      <p:sp>
        <p:nvSpPr>
          <p:cNvPr id="1137" name="Google Shape;1137;p49"/>
          <p:cNvSpPr txBox="1"/>
          <p:nvPr/>
        </p:nvSpPr>
        <p:spPr>
          <a:xfrm>
            <a:off x="969420" y="2564958"/>
            <a:ext cx="357000" cy="3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2000">
                <a:solidFill>
                  <a:schemeClr val="dk2"/>
                </a:solidFill>
                <a:latin typeface="Roboto Black"/>
                <a:ea typeface="Roboto Black"/>
                <a:cs typeface="Roboto Black"/>
                <a:sym typeface="Roboto Black"/>
              </a:rPr>
              <a:t>2</a:t>
            </a:r>
            <a:endParaRPr sz="2000">
              <a:solidFill>
                <a:schemeClr val="dk2"/>
              </a:solidFill>
              <a:latin typeface="Roboto Black"/>
              <a:ea typeface="Roboto Black"/>
              <a:cs typeface="Roboto Black"/>
              <a:sym typeface="Roboto Black"/>
            </a:endParaRPr>
          </a:p>
        </p:txBody>
      </p:sp>
      <p:sp>
        <p:nvSpPr>
          <p:cNvPr id="1129" name="Google Shape;1129;p49"/>
          <p:cNvSpPr txBox="1"/>
          <p:nvPr/>
        </p:nvSpPr>
        <p:spPr>
          <a:xfrm>
            <a:off x="969420" y="3688207"/>
            <a:ext cx="357000" cy="3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2000">
                <a:solidFill>
                  <a:schemeClr val="dk2"/>
                </a:solidFill>
                <a:latin typeface="Roboto Black"/>
                <a:ea typeface="Roboto Black"/>
                <a:cs typeface="Roboto Black"/>
                <a:sym typeface="Roboto Black"/>
              </a:rPr>
              <a:t>3</a:t>
            </a:r>
            <a:endParaRPr sz="2000">
              <a:solidFill>
                <a:schemeClr val="dk2"/>
              </a:solidFill>
              <a:latin typeface="Roboto Black"/>
              <a:ea typeface="Roboto Black"/>
              <a:cs typeface="Roboto Black"/>
              <a:sym typeface="Roboto Black"/>
            </a:endParaRPr>
          </a:p>
        </p:txBody>
      </p:sp>
      <p:sp>
        <p:nvSpPr>
          <p:cNvPr id="1138" name="Google Shape;1138;p49"/>
          <p:cNvSpPr txBox="1"/>
          <p:nvPr/>
        </p:nvSpPr>
        <p:spPr>
          <a:xfrm>
            <a:off x="7848971" y="1437383"/>
            <a:ext cx="357000" cy="3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2000">
                <a:solidFill>
                  <a:schemeClr val="dk2"/>
                </a:solidFill>
                <a:latin typeface="Roboto Black"/>
                <a:ea typeface="Roboto Black"/>
                <a:cs typeface="Roboto Black"/>
                <a:sym typeface="Roboto Black"/>
              </a:rPr>
              <a:t>6</a:t>
            </a:r>
            <a:endParaRPr sz="2000">
              <a:solidFill>
                <a:schemeClr val="dk2"/>
              </a:solidFill>
              <a:latin typeface="Roboto Black"/>
              <a:ea typeface="Roboto Black"/>
              <a:cs typeface="Roboto Black"/>
              <a:sym typeface="Roboto Black"/>
            </a:endParaRPr>
          </a:p>
        </p:txBody>
      </p:sp>
      <p:sp>
        <p:nvSpPr>
          <p:cNvPr id="1139" name="Google Shape;1139;p49"/>
          <p:cNvSpPr txBox="1"/>
          <p:nvPr/>
        </p:nvSpPr>
        <p:spPr>
          <a:xfrm>
            <a:off x="7839444" y="2544973"/>
            <a:ext cx="3570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2000">
                <a:solidFill>
                  <a:schemeClr val="dk2"/>
                </a:solidFill>
                <a:latin typeface="Roboto Black"/>
                <a:ea typeface="Roboto Black"/>
                <a:cs typeface="Roboto Black"/>
                <a:sym typeface="Roboto Black"/>
              </a:rPr>
              <a:t>5</a:t>
            </a:r>
            <a:endParaRPr sz="2000">
              <a:solidFill>
                <a:schemeClr val="dk2"/>
              </a:solidFill>
              <a:latin typeface="Roboto Black"/>
              <a:ea typeface="Roboto Black"/>
              <a:cs typeface="Roboto Black"/>
              <a:sym typeface="Roboto Black"/>
            </a:endParaRPr>
          </a:p>
        </p:txBody>
      </p:sp>
      <p:sp>
        <p:nvSpPr>
          <p:cNvPr id="1126" name="Google Shape;1126;p49"/>
          <p:cNvSpPr txBox="1"/>
          <p:nvPr/>
        </p:nvSpPr>
        <p:spPr>
          <a:xfrm>
            <a:off x="7848961" y="3671566"/>
            <a:ext cx="3570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2000">
                <a:solidFill>
                  <a:schemeClr val="dk2"/>
                </a:solidFill>
                <a:latin typeface="Roboto Black"/>
                <a:ea typeface="Roboto Black"/>
                <a:cs typeface="Roboto Black"/>
                <a:sym typeface="Roboto Black"/>
              </a:rPr>
              <a:t>4</a:t>
            </a:r>
            <a:endParaRPr sz="2000">
              <a:solidFill>
                <a:schemeClr val="dk2"/>
              </a:solidFill>
              <a:latin typeface="Roboto Black"/>
              <a:ea typeface="Roboto Black"/>
              <a:cs typeface="Roboto Black"/>
              <a:sym typeface="Roboto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50"/>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Important Data</a:t>
            </a:r>
            <a:endParaRPr/>
          </a:p>
        </p:txBody>
      </p:sp>
      <p:sp>
        <p:nvSpPr>
          <p:cNvPr id="1145" name="Google Shape;1145;p50"/>
          <p:cNvSpPr txBox="1"/>
          <p:nvPr>
            <p:ph idx="2" type="title"/>
          </p:nvPr>
        </p:nvSpPr>
        <p:spPr>
          <a:xfrm>
            <a:off x="856200" y="30772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Mars</a:t>
            </a:r>
            <a:endParaRPr/>
          </a:p>
        </p:txBody>
      </p:sp>
      <p:sp>
        <p:nvSpPr>
          <p:cNvPr id="1146" name="Google Shape;1146;p50"/>
          <p:cNvSpPr txBox="1"/>
          <p:nvPr>
            <p:ph idx="1" type="subTitle"/>
          </p:nvPr>
        </p:nvSpPr>
        <p:spPr>
          <a:xfrm>
            <a:off x="830250"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Despite being red, Mars is a cold place</a:t>
            </a:r>
            <a:endParaRPr/>
          </a:p>
        </p:txBody>
      </p:sp>
      <p:sp>
        <p:nvSpPr>
          <p:cNvPr id="1147" name="Google Shape;1147;p50"/>
          <p:cNvSpPr txBox="1"/>
          <p:nvPr>
            <p:ph idx="5" type="title"/>
          </p:nvPr>
        </p:nvSpPr>
        <p:spPr>
          <a:xfrm>
            <a:off x="3409950" y="30772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Saturn</a:t>
            </a:r>
            <a:endParaRPr/>
          </a:p>
        </p:txBody>
      </p:sp>
      <p:sp>
        <p:nvSpPr>
          <p:cNvPr id="1148" name="Google Shape;1148;p50"/>
          <p:cNvSpPr txBox="1"/>
          <p:nvPr>
            <p:ph idx="6" type="title"/>
          </p:nvPr>
        </p:nvSpPr>
        <p:spPr>
          <a:xfrm>
            <a:off x="5923000" y="30772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Jupiter</a:t>
            </a:r>
            <a:endParaRPr/>
          </a:p>
        </p:txBody>
      </p:sp>
      <p:sp>
        <p:nvSpPr>
          <p:cNvPr id="1149" name="Google Shape;1149;p50"/>
          <p:cNvSpPr txBox="1"/>
          <p:nvPr>
            <p:ph idx="3" type="subTitle"/>
          </p:nvPr>
        </p:nvSpPr>
        <p:spPr>
          <a:xfrm>
            <a:off x="3376625"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It’s the biggest planet in the Solar System</a:t>
            </a:r>
            <a:endParaRPr/>
          </a:p>
        </p:txBody>
      </p:sp>
      <p:sp>
        <p:nvSpPr>
          <p:cNvPr id="1150" name="Google Shape;1150;p50"/>
          <p:cNvSpPr txBox="1"/>
          <p:nvPr>
            <p:ph idx="4" type="subTitle"/>
          </p:nvPr>
        </p:nvSpPr>
        <p:spPr>
          <a:xfrm>
            <a:off x="5937750"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Saturn is the ringed one and a gas giant</a:t>
            </a:r>
            <a:endParaRPr/>
          </a:p>
        </p:txBody>
      </p:sp>
      <p:sp>
        <p:nvSpPr>
          <p:cNvPr id="1151" name="Google Shape;1151;p50"/>
          <p:cNvSpPr/>
          <p:nvPr/>
        </p:nvSpPr>
        <p:spPr>
          <a:xfrm>
            <a:off x="1457379" y="1642225"/>
            <a:ext cx="1163100" cy="116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chemeClr val="dk2"/>
              </a:solidFill>
              <a:latin typeface="Roboto"/>
              <a:ea typeface="Roboto"/>
              <a:cs typeface="Roboto"/>
              <a:sym typeface="Roboto"/>
            </a:endParaRPr>
          </a:p>
        </p:txBody>
      </p:sp>
      <p:sp>
        <p:nvSpPr>
          <p:cNvPr id="1152" name="Google Shape;1152;p50"/>
          <p:cNvSpPr/>
          <p:nvPr/>
        </p:nvSpPr>
        <p:spPr>
          <a:xfrm flipH="1" rot="5400000">
            <a:off x="1457129" y="1642175"/>
            <a:ext cx="1163100" cy="1163100"/>
          </a:xfrm>
          <a:prstGeom prst="blockArc">
            <a:avLst>
              <a:gd fmla="val 9117648" name="adj1"/>
              <a:gd fmla="val 21475524" name="adj2"/>
              <a:gd fmla="val 16242"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153" name="Google Shape;1153;p50"/>
          <p:cNvSpPr/>
          <p:nvPr/>
        </p:nvSpPr>
        <p:spPr>
          <a:xfrm>
            <a:off x="4010129" y="1642225"/>
            <a:ext cx="1163100" cy="116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2"/>
              </a:solidFill>
              <a:latin typeface="Roboto"/>
              <a:ea typeface="Roboto"/>
              <a:cs typeface="Roboto"/>
              <a:sym typeface="Roboto"/>
            </a:endParaRPr>
          </a:p>
        </p:txBody>
      </p:sp>
      <p:sp>
        <p:nvSpPr>
          <p:cNvPr id="1154" name="Google Shape;1154;p50"/>
          <p:cNvSpPr/>
          <p:nvPr/>
        </p:nvSpPr>
        <p:spPr>
          <a:xfrm flipH="1" rot="5400000">
            <a:off x="4009879" y="1642175"/>
            <a:ext cx="1163100" cy="1163100"/>
          </a:xfrm>
          <a:prstGeom prst="blockArc">
            <a:avLst>
              <a:gd fmla="val 5756501" name="adj1"/>
              <a:gd fmla="val 21475524" name="adj2"/>
              <a:gd fmla="val 16242"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155" name="Google Shape;1155;p50"/>
          <p:cNvSpPr/>
          <p:nvPr/>
        </p:nvSpPr>
        <p:spPr>
          <a:xfrm>
            <a:off x="6562629" y="1642225"/>
            <a:ext cx="1163100" cy="116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2"/>
              </a:solidFill>
              <a:latin typeface="Roboto"/>
              <a:ea typeface="Roboto"/>
              <a:cs typeface="Roboto"/>
              <a:sym typeface="Roboto"/>
            </a:endParaRPr>
          </a:p>
        </p:txBody>
      </p:sp>
      <p:sp>
        <p:nvSpPr>
          <p:cNvPr id="1156" name="Google Shape;1156;p50"/>
          <p:cNvSpPr/>
          <p:nvPr/>
        </p:nvSpPr>
        <p:spPr>
          <a:xfrm flipH="1" rot="5400000">
            <a:off x="6562379" y="1642175"/>
            <a:ext cx="1163100" cy="1163100"/>
          </a:xfrm>
          <a:prstGeom prst="blockArc">
            <a:avLst>
              <a:gd fmla="val 11780003" name="adj1"/>
              <a:gd fmla="val 21475524" name="adj2"/>
              <a:gd fmla="val 16242"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nvGrpSpPr>
          <p:cNvPr id="1157" name="Google Shape;1157;p50"/>
          <p:cNvGrpSpPr/>
          <p:nvPr/>
        </p:nvGrpSpPr>
        <p:grpSpPr>
          <a:xfrm>
            <a:off x="8177897" y="4145971"/>
            <a:ext cx="557855" cy="557663"/>
            <a:chOff x="1122400" y="1402350"/>
            <a:chExt cx="654375" cy="654150"/>
          </a:xfrm>
        </p:grpSpPr>
        <p:sp>
          <p:nvSpPr>
            <p:cNvPr id="1158" name="Google Shape;1158;p5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50"/>
          <p:cNvGrpSpPr/>
          <p:nvPr/>
        </p:nvGrpSpPr>
        <p:grpSpPr>
          <a:xfrm>
            <a:off x="647047" y="666746"/>
            <a:ext cx="557855" cy="557663"/>
            <a:chOff x="1122400" y="1402350"/>
            <a:chExt cx="654375" cy="654150"/>
          </a:xfrm>
        </p:grpSpPr>
        <p:sp>
          <p:nvSpPr>
            <p:cNvPr id="1170" name="Google Shape;1170;p5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50"/>
          <p:cNvSpPr txBox="1"/>
          <p:nvPr>
            <p:ph idx="7" type="title"/>
          </p:nvPr>
        </p:nvSpPr>
        <p:spPr>
          <a:xfrm>
            <a:off x="1254400" y="1937413"/>
            <a:ext cx="1568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1900"/>
              <a:t>60%</a:t>
            </a:r>
            <a:endParaRPr sz="1900"/>
          </a:p>
        </p:txBody>
      </p:sp>
      <p:sp>
        <p:nvSpPr>
          <p:cNvPr id="1182" name="Google Shape;1182;p50"/>
          <p:cNvSpPr txBox="1"/>
          <p:nvPr>
            <p:ph idx="8" type="title"/>
          </p:nvPr>
        </p:nvSpPr>
        <p:spPr>
          <a:xfrm>
            <a:off x="3808150" y="1937413"/>
            <a:ext cx="1568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1900"/>
              <a:t>70%</a:t>
            </a:r>
            <a:endParaRPr sz="1900"/>
          </a:p>
        </p:txBody>
      </p:sp>
      <p:sp>
        <p:nvSpPr>
          <p:cNvPr id="1183" name="Google Shape;1183;p50"/>
          <p:cNvSpPr txBox="1"/>
          <p:nvPr>
            <p:ph idx="9" type="title"/>
          </p:nvPr>
        </p:nvSpPr>
        <p:spPr>
          <a:xfrm>
            <a:off x="6321200" y="1937413"/>
            <a:ext cx="1568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1900"/>
              <a:t>40%</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1"/>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Evolution of Our Strategies</a:t>
            </a:r>
            <a:endParaRPr/>
          </a:p>
        </p:txBody>
      </p:sp>
      <p:sp>
        <p:nvSpPr>
          <p:cNvPr id="1189" name="Google Shape;1189;p51"/>
          <p:cNvSpPr txBox="1"/>
          <p:nvPr/>
        </p:nvSpPr>
        <p:spPr>
          <a:xfrm>
            <a:off x="5284622" y="3379625"/>
            <a:ext cx="26451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200">
                <a:solidFill>
                  <a:schemeClr val="dk1"/>
                </a:solidFill>
                <a:latin typeface="Roboto"/>
                <a:ea typeface="Roboto"/>
                <a:cs typeface="Roboto"/>
                <a:sym typeface="Roboto"/>
              </a:rPr>
              <a:t>To modify this graph, click on it, follow the link, change the data and paste the new graph here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grpSp>
        <p:nvGrpSpPr>
          <p:cNvPr id="1190" name="Google Shape;1190;p51"/>
          <p:cNvGrpSpPr/>
          <p:nvPr/>
        </p:nvGrpSpPr>
        <p:grpSpPr>
          <a:xfrm>
            <a:off x="8228772" y="4424796"/>
            <a:ext cx="557855" cy="557663"/>
            <a:chOff x="1122400" y="1402350"/>
            <a:chExt cx="654375" cy="654150"/>
          </a:xfrm>
        </p:grpSpPr>
        <p:sp>
          <p:nvSpPr>
            <p:cNvPr id="1191" name="Google Shape;1191;p5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51"/>
          <p:cNvGrpSpPr/>
          <p:nvPr/>
        </p:nvGrpSpPr>
        <p:grpSpPr>
          <a:xfrm>
            <a:off x="312522" y="124671"/>
            <a:ext cx="557855" cy="557663"/>
            <a:chOff x="1122400" y="1402350"/>
            <a:chExt cx="654375" cy="654150"/>
          </a:xfrm>
        </p:grpSpPr>
        <p:sp>
          <p:nvSpPr>
            <p:cNvPr id="1203" name="Google Shape;1203;p5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4" name="Google Shape;1214;p51" title="Diagram">
            <a:hlinkClick r:id="rId3"/>
          </p:cNvPr>
          <p:cNvPicPr preferRelativeResize="0"/>
          <p:nvPr/>
        </p:nvPicPr>
        <p:blipFill>
          <a:blip r:embed="rId4">
            <a:alphaModFix/>
          </a:blip>
          <a:stretch>
            <a:fillRect/>
          </a:stretch>
        </p:blipFill>
        <p:spPr>
          <a:xfrm>
            <a:off x="647050" y="1439275"/>
            <a:ext cx="4295949" cy="2907700"/>
          </a:xfrm>
          <a:prstGeom prst="rect">
            <a:avLst/>
          </a:prstGeom>
          <a:noFill/>
          <a:ln>
            <a:noFill/>
          </a:ln>
        </p:spPr>
      </p:pic>
      <p:sp>
        <p:nvSpPr>
          <p:cNvPr id="1215" name="Google Shape;1215;p51"/>
          <p:cNvSpPr/>
          <p:nvPr/>
        </p:nvSpPr>
        <p:spPr>
          <a:xfrm>
            <a:off x="5462679" y="2613266"/>
            <a:ext cx="352500" cy="35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16" name="Google Shape;1216;p51"/>
          <p:cNvSpPr txBox="1"/>
          <p:nvPr>
            <p:ph idx="4294967295" type="subTitle"/>
          </p:nvPr>
        </p:nvSpPr>
        <p:spPr>
          <a:xfrm>
            <a:off x="5901263" y="2519338"/>
            <a:ext cx="18504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It’s the second-brightest natural object </a:t>
            </a:r>
            <a:endParaRPr/>
          </a:p>
        </p:txBody>
      </p:sp>
      <p:sp>
        <p:nvSpPr>
          <p:cNvPr id="1217" name="Google Shape;1217;p51"/>
          <p:cNvSpPr txBox="1"/>
          <p:nvPr>
            <p:ph idx="4294967295" type="subTitle"/>
          </p:nvPr>
        </p:nvSpPr>
        <p:spPr>
          <a:xfrm>
            <a:off x="5901263" y="1788928"/>
            <a:ext cx="18504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Despite being red, Mars is a cold place</a:t>
            </a:r>
            <a:endParaRPr/>
          </a:p>
        </p:txBody>
      </p:sp>
      <p:sp>
        <p:nvSpPr>
          <p:cNvPr id="1218" name="Google Shape;1218;p51"/>
          <p:cNvSpPr/>
          <p:nvPr/>
        </p:nvSpPr>
        <p:spPr>
          <a:xfrm>
            <a:off x="5462679" y="1893941"/>
            <a:ext cx="352500" cy="353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52"/>
          <p:cNvSpPr txBox="1"/>
          <p:nvPr>
            <p:ph idx="2" type="title"/>
          </p:nvPr>
        </p:nvSpPr>
        <p:spPr>
          <a:xfrm>
            <a:off x="3787800" y="1560510"/>
            <a:ext cx="156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03</a:t>
            </a:r>
            <a:endParaRPr/>
          </a:p>
        </p:txBody>
      </p:sp>
      <p:sp>
        <p:nvSpPr>
          <p:cNvPr id="1224" name="Google Shape;1224;p52"/>
          <p:cNvSpPr txBox="1"/>
          <p:nvPr>
            <p:ph idx="1" type="subTitle"/>
          </p:nvPr>
        </p:nvSpPr>
        <p:spPr>
          <a:xfrm>
            <a:off x="3058500" y="2782085"/>
            <a:ext cx="3027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You can enter a subtitle here if you need it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25" name="Google Shape;1225;p52"/>
          <p:cNvSpPr txBox="1"/>
          <p:nvPr>
            <p:ph type="title"/>
          </p:nvPr>
        </p:nvSpPr>
        <p:spPr>
          <a:xfrm>
            <a:off x="2609550" y="2181754"/>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Prevention of Pollution</a:t>
            </a:r>
            <a:endParaRPr/>
          </a:p>
        </p:txBody>
      </p:sp>
      <p:grpSp>
        <p:nvGrpSpPr>
          <p:cNvPr id="1226" name="Google Shape;1226;p52"/>
          <p:cNvGrpSpPr/>
          <p:nvPr/>
        </p:nvGrpSpPr>
        <p:grpSpPr>
          <a:xfrm>
            <a:off x="2500647" y="820896"/>
            <a:ext cx="557855" cy="557663"/>
            <a:chOff x="1122400" y="1402350"/>
            <a:chExt cx="654375" cy="654150"/>
          </a:xfrm>
        </p:grpSpPr>
        <p:sp>
          <p:nvSpPr>
            <p:cNvPr id="1227" name="Google Shape;1227;p5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52"/>
          <p:cNvGrpSpPr/>
          <p:nvPr/>
        </p:nvGrpSpPr>
        <p:grpSpPr>
          <a:xfrm>
            <a:off x="5834197" y="4145971"/>
            <a:ext cx="557855" cy="557663"/>
            <a:chOff x="1122400" y="1402350"/>
            <a:chExt cx="654375" cy="654150"/>
          </a:xfrm>
        </p:grpSpPr>
        <p:sp>
          <p:nvSpPr>
            <p:cNvPr id="1239" name="Google Shape;1239;p5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52"/>
          <p:cNvGrpSpPr/>
          <p:nvPr/>
        </p:nvGrpSpPr>
        <p:grpSpPr>
          <a:xfrm>
            <a:off x="462481" y="4471791"/>
            <a:ext cx="369133" cy="369006"/>
            <a:chOff x="1122400" y="1402350"/>
            <a:chExt cx="654375" cy="654150"/>
          </a:xfrm>
        </p:grpSpPr>
        <p:sp>
          <p:nvSpPr>
            <p:cNvPr id="1251" name="Google Shape;1251;p5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52"/>
          <p:cNvGrpSpPr/>
          <p:nvPr/>
        </p:nvGrpSpPr>
        <p:grpSpPr>
          <a:xfrm>
            <a:off x="8245281" y="315441"/>
            <a:ext cx="369133" cy="369006"/>
            <a:chOff x="1122400" y="1402350"/>
            <a:chExt cx="654375" cy="654150"/>
          </a:xfrm>
        </p:grpSpPr>
        <p:sp>
          <p:nvSpPr>
            <p:cNvPr id="1263" name="Google Shape;1263;p5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53"/>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Things That Can Help Us</a:t>
            </a:r>
            <a:endParaRPr/>
          </a:p>
        </p:txBody>
      </p:sp>
      <p:graphicFrame>
        <p:nvGraphicFramePr>
          <p:cNvPr id="1279" name="Google Shape;1279;p53"/>
          <p:cNvGraphicFramePr/>
          <p:nvPr/>
        </p:nvGraphicFramePr>
        <p:xfrm>
          <a:off x="1037763" y="2281825"/>
          <a:ext cx="3000000" cy="3000000"/>
        </p:xfrm>
        <a:graphic>
          <a:graphicData uri="http://schemas.openxmlformats.org/drawingml/2006/table">
            <a:tbl>
              <a:tblPr>
                <a:noFill/>
                <a:tableStyleId>{A4688B66-6AD2-4D28-AA9F-7E5DF13E84AD}</a:tableStyleId>
              </a:tblPr>
              <a:tblGrid>
                <a:gridCol w="1733400"/>
                <a:gridCol w="694675"/>
                <a:gridCol w="716225"/>
              </a:tblGrid>
              <a:tr h="467450">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1</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467450">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2</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486100">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3</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486100">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4</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467450">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5</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bl>
          </a:graphicData>
        </a:graphic>
      </p:graphicFrame>
      <p:graphicFrame>
        <p:nvGraphicFramePr>
          <p:cNvPr id="1280" name="Google Shape;1280;p53"/>
          <p:cNvGraphicFramePr/>
          <p:nvPr/>
        </p:nvGraphicFramePr>
        <p:xfrm>
          <a:off x="4961925" y="2281470"/>
          <a:ext cx="3000000" cy="3000000"/>
        </p:xfrm>
        <a:graphic>
          <a:graphicData uri="http://schemas.openxmlformats.org/drawingml/2006/table">
            <a:tbl>
              <a:tblPr>
                <a:noFill/>
                <a:tableStyleId>{A4688B66-6AD2-4D28-AA9F-7E5DF13E84AD}</a:tableStyleId>
              </a:tblPr>
              <a:tblGrid>
                <a:gridCol w="1733400"/>
                <a:gridCol w="694675"/>
                <a:gridCol w="716225"/>
              </a:tblGrid>
              <a:tr h="467525">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1</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467525">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2</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486175">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3</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486175">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4</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467525">
                <a:tc>
                  <a:txBody>
                    <a:bodyPr/>
                    <a:lstStyle/>
                    <a:p>
                      <a:pPr indent="0" lvl="0" marL="0" rtl="0" algn="r">
                        <a:spcBef>
                          <a:spcPts val="0"/>
                        </a:spcBef>
                        <a:spcAft>
                          <a:spcPts val="0"/>
                        </a:spcAft>
                        <a:buNone/>
                      </a:pPr>
                      <a:r>
                        <a:rPr lang="id" sz="1200">
                          <a:solidFill>
                            <a:schemeClr val="dk1"/>
                          </a:solidFill>
                          <a:latin typeface="Oswald"/>
                          <a:ea typeface="Oswald"/>
                          <a:cs typeface="Oswald"/>
                          <a:sym typeface="Oswald"/>
                        </a:rPr>
                        <a:t>Action 5</a:t>
                      </a:r>
                      <a:endParaRPr sz="1200">
                        <a:solidFill>
                          <a:schemeClr val="dk1"/>
                        </a:solidFill>
                        <a:latin typeface="Oswald"/>
                        <a:ea typeface="Oswald"/>
                        <a:cs typeface="Oswald"/>
                        <a:sym typeface="Oswald"/>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bl>
          </a:graphicData>
        </a:graphic>
      </p:graphicFrame>
      <p:sp>
        <p:nvSpPr>
          <p:cNvPr id="1281" name="Google Shape;1281;p53"/>
          <p:cNvSpPr txBox="1"/>
          <p:nvPr/>
        </p:nvSpPr>
        <p:spPr>
          <a:xfrm>
            <a:off x="941475" y="1265713"/>
            <a:ext cx="3336900" cy="5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2200">
                <a:solidFill>
                  <a:schemeClr val="dk1"/>
                </a:solidFill>
                <a:latin typeface="Oswald"/>
                <a:ea typeface="Oswald"/>
                <a:cs typeface="Oswald"/>
                <a:sym typeface="Oswald"/>
              </a:rPr>
              <a:t>Prevention of Pollution</a:t>
            </a:r>
            <a:endParaRPr b="1" sz="2200">
              <a:solidFill>
                <a:schemeClr val="dk1"/>
              </a:solidFill>
              <a:latin typeface="Oswald"/>
              <a:ea typeface="Oswald"/>
              <a:cs typeface="Oswald"/>
              <a:sym typeface="Oswald"/>
            </a:endParaRPr>
          </a:p>
        </p:txBody>
      </p:sp>
      <p:sp>
        <p:nvSpPr>
          <p:cNvPr id="1282" name="Google Shape;1282;p53"/>
          <p:cNvSpPr/>
          <p:nvPr/>
        </p:nvSpPr>
        <p:spPr>
          <a:xfrm>
            <a:off x="3023660" y="24232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3738910" y="29037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3023660" y="33842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3738910" y="38647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3023660" y="43452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6986060" y="24232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6986060" y="29037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6986060" y="33842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7643610" y="38647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6986060" y="434520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txBox="1"/>
          <p:nvPr/>
        </p:nvSpPr>
        <p:spPr>
          <a:xfrm>
            <a:off x="4865625" y="1266063"/>
            <a:ext cx="3336900" cy="5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2200">
                <a:solidFill>
                  <a:schemeClr val="dk1"/>
                </a:solidFill>
                <a:latin typeface="Oswald"/>
                <a:ea typeface="Oswald"/>
                <a:cs typeface="Oswald"/>
                <a:sym typeface="Oswald"/>
              </a:rPr>
              <a:t>Reduce Global Warming</a:t>
            </a:r>
            <a:endParaRPr b="1" sz="2200">
              <a:solidFill>
                <a:schemeClr val="dk1"/>
              </a:solidFill>
              <a:latin typeface="Oswald"/>
              <a:ea typeface="Oswald"/>
              <a:cs typeface="Oswald"/>
              <a:sym typeface="Oswald"/>
            </a:endParaRPr>
          </a:p>
        </p:txBody>
      </p:sp>
      <p:sp>
        <p:nvSpPr>
          <p:cNvPr id="1293" name="Google Shape;1293;p53"/>
          <p:cNvSpPr txBox="1"/>
          <p:nvPr/>
        </p:nvSpPr>
        <p:spPr>
          <a:xfrm>
            <a:off x="2750600" y="1894076"/>
            <a:ext cx="7398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a:solidFill>
                  <a:schemeClr val="dk1"/>
                </a:solidFill>
                <a:latin typeface="Oswald"/>
                <a:ea typeface="Oswald"/>
                <a:cs typeface="Oswald"/>
                <a:sym typeface="Oswald"/>
              </a:rPr>
              <a:t>Yes</a:t>
            </a:r>
            <a:endParaRPr b="1">
              <a:solidFill>
                <a:schemeClr val="dk1"/>
              </a:solidFill>
              <a:latin typeface="Oswald"/>
              <a:ea typeface="Oswald"/>
              <a:cs typeface="Oswald"/>
              <a:sym typeface="Oswald"/>
            </a:endParaRPr>
          </a:p>
        </p:txBody>
      </p:sp>
      <p:sp>
        <p:nvSpPr>
          <p:cNvPr id="1294" name="Google Shape;1294;p53"/>
          <p:cNvSpPr txBox="1"/>
          <p:nvPr/>
        </p:nvSpPr>
        <p:spPr>
          <a:xfrm>
            <a:off x="3465850" y="1894076"/>
            <a:ext cx="7398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a:solidFill>
                  <a:schemeClr val="dk1"/>
                </a:solidFill>
                <a:latin typeface="Oswald"/>
                <a:ea typeface="Oswald"/>
                <a:cs typeface="Oswald"/>
                <a:sym typeface="Oswald"/>
              </a:rPr>
              <a:t>No</a:t>
            </a:r>
            <a:endParaRPr b="1">
              <a:solidFill>
                <a:schemeClr val="dk1"/>
              </a:solidFill>
              <a:latin typeface="Oswald"/>
              <a:ea typeface="Oswald"/>
              <a:cs typeface="Oswald"/>
              <a:sym typeface="Oswald"/>
            </a:endParaRPr>
          </a:p>
        </p:txBody>
      </p:sp>
      <p:sp>
        <p:nvSpPr>
          <p:cNvPr id="1295" name="Google Shape;1295;p53"/>
          <p:cNvSpPr txBox="1"/>
          <p:nvPr/>
        </p:nvSpPr>
        <p:spPr>
          <a:xfrm>
            <a:off x="6680315" y="1894076"/>
            <a:ext cx="7398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a:solidFill>
                  <a:schemeClr val="dk1"/>
                </a:solidFill>
                <a:latin typeface="Oswald"/>
                <a:ea typeface="Oswald"/>
                <a:cs typeface="Oswald"/>
                <a:sym typeface="Oswald"/>
              </a:rPr>
              <a:t>Yes</a:t>
            </a:r>
            <a:endParaRPr b="1">
              <a:solidFill>
                <a:schemeClr val="dk1"/>
              </a:solidFill>
              <a:latin typeface="Oswald"/>
              <a:ea typeface="Oswald"/>
              <a:cs typeface="Oswald"/>
              <a:sym typeface="Oswald"/>
            </a:endParaRPr>
          </a:p>
        </p:txBody>
      </p:sp>
      <p:sp>
        <p:nvSpPr>
          <p:cNvPr id="1296" name="Google Shape;1296;p53"/>
          <p:cNvSpPr txBox="1"/>
          <p:nvPr/>
        </p:nvSpPr>
        <p:spPr>
          <a:xfrm>
            <a:off x="7395565" y="1894076"/>
            <a:ext cx="7398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a:solidFill>
                  <a:schemeClr val="dk1"/>
                </a:solidFill>
                <a:latin typeface="Oswald"/>
                <a:ea typeface="Oswald"/>
                <a:cs typeface="Oswald"/>
                <a:sym typeface="Oswald"/>
              </a:rPr>
              <a:t>No</a:t>
            </a:r>
            <a:endParaRPr b="1">
              <a:solidFill>
                <a:schemeClr val="dk1"/>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54"/>
          <p:cNvSpPr/>
          <p:nvPr/>
        </p:nvSpPr>
        <p:spPr>
          <a:xfrm>
            <a:off x="4634350" y="266625"/>
            <a:ext cx="4437000" cy="443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txBox="1"/>
          <p:nvPr>
            <p:ph idx="2" type="title"/>
          </p:nvPr>
        </p:nvSpPr>
        <p:spPr>
          <a:xfrm>
            <a:off x="1403200" y="3251225"/>
            <a:ext cx="241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Neptune</a:t>
            </a:r>
            <a:endParaRPr/>
          </a:p>
        </p:txBody>
      </p:sp>
      <p:sp>
        <p:nvSpPr>
          <p:cNvPr id="1303" name="Google Shape;1303;p54"/>
          <p:cNvSpPr txBox="1"/>
          <p:nvPr>
            <p:ph type="title"/>
          </p:nvPr>
        </p:nvSpPr>
        <p:spPr>
          <a:xfrm>
            <a:off x="1403200" y="1366050"/>
            <a:ext cx="241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Saturn</a:t>
            </a:r>
            <a:endParaRPr/>
          </a:p>
        </p:txBody>
      </p:sp>
      <p:sp>
        <p:nvSpPr>
          <p:cNvPr id="1304" name="Google Shape;1304;p54"/>
          <p:cNvSpPr txBox="1"/>
          <p:nvPr>
            <p:ph idx="1" type="subTitle"/>
          </p:nvPr>
        </p:nvSpPr>
        <p:spPr>
          <a:xfrm>
            <a:off x="1403200" y="1858844"/>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Saturn is the ringed one and a gas giant</a:t>
            </a:r>
            <a:endParaRPr/>
          </a:p>
        </p:txBody>
      </p:sp>
      <p:sp>
        <p:nvSpPr>
          <p:cNvPr id="1305" name="Google Shape;1305;p54"/>
          <p:cNvSpPr txBox="1"/>
          <p:nvPr>
            <p:ph idx="3" type="subTitle"/>
          </p:nvPr>
        </p:nvSpPr>
        <p:spPr>
          <a:xfrm>
            <a:off x="1403200" y="3744019"/>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It’s the farthest planet from the Sun</a:t>
            </a:r>
            <a:endParaRPr/>
          </a:p>
        </p:txBody>
      </p:sp>
      <p:grpSp>
        <p:nvGrpSpPr>
          <p:cNvPr id="1306" name="Google Shape;1306;p54"/>
          <p:cNvGrpSpPr/>
          <p:nvPr/>
        </p:nvGrpSpPr>
        <p:grpSpPr>
          <a:xfrm>
            <a:off x="2411026" y="2800745"/>
            <a:ext cx="396937" cy="450470"/>
            <a:chOff x="-17149475" y="3309200"/>
            <a:chExt cx="268600" cy="304825"/>
          </a:xfrm>
        </p:grpSpPr>
        <p:sp>
          <p:nvSpPr>
            <p:cNvPr id="1307" name="Google Shape;1307;p5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54"/>
          <p:cNvGrpSpPr/>
          <p:nvPr/>
        </p:nvGrpSpPr>
        <p:grpSpPr>
          <a:xfrm>
            <a:off x="2411623" y="916761"/>
            <a:ext cx="395755" cy="449288"/>
            <a:chOff x="-16775350" y="3309200"/>
            <a:chExt cx="267800" cy="304025"/>
          </a:xfrm>
        </p:grpSpPr>
        <p:sp>
          <p:nvSpPr>
            <p:cNvPr id="1310" name="Google Shape;1310;p5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4"/>
          <p:cNvGrpSpPr/>
          <p:nvPr/>
        </p:nvGrpSpPr>
        <p:grpSpPr>
          <a:xfrm>
            <a:off x="5221052" y="3867103"/>
            <a:ext cx="836749" cy="836527"/>
            <a:chOff x="1122400" y="1402350"/>
            <a:chExt cx="654375" cy="654150"/>
          </a:xfrm>
        </p:grpSpPr>
        <p:sp>
          <p:nvSpPr>
            <p:cNvPr id="1314" name="Google Shape;1314;p5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54"/>
          <p:cNvGrpSpPr/>
          <p:nvPr/>
        </p:nvGrpSpPr>
        <p:grpSpPr>
          <a:xfrm>
            <a:off x="459629" y="369529"/>
            <a:ext cx="576177" cy="576044"/>
            <a:chOff x="1122400" y="1402350"/>
            <a:chExt cx="654375" cy="654150"/>
          </a:xfrm>
        </p:grpSpPr>
        <p:sp>
          <p:nvSpPr>
            <p:cNvPr id="1326" name="Google Shape;1326;p5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7" name="Google Shape;1337;p54"/>
          <p:cNvPicPr preferRelativeResize="0"/>
          <p:nvPr/>
        </p:nvPicPr>
        <p:blipFill rotWithShape="1">
          <a:blip r:embed="rId3">
            <a:alphaModFix/>
          </a:blip>
          <a:srcRect b="0" l="7202" r="32374" t="0"/>
          <a:stretch/>
        </p:blipFill>
        <p:spPr>
          <a:xfrm>
            <a:off x="4996750" y="612825"/>
            <a:ext cx="3712200" cy="37446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5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Our Plan of Action</a:t>
            </a:r>
            <a:endParaRPr/>
          </a:p>
        </p:txBody>
      </p:sp>
      <p:grpSp>
        <p:nvGrpSpPr>
          <p:cNvPr id="1343" name="Google Shape;1343;p55"/>
          <p:cNvGrpSpPr/>
          <p:nvPr/>
        </p:nvGrpSpPr>
        <p:grpSpPr>
          <a:xfrm>
            <a:off x="327780" y="4703617"/>
            <a:ext cx="254094" cy="254072"/>
            <a:chOff x="1122400" y="1402350"/>
            <a:chExt cx="654375" cy="654150"/>
          </a:xfrm>
        </p:grpSpPr>
        <p:sp>
          <p:nvSpPr>
            <p:cNvPr id="1344" name="Google Shape;1344;p5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55"/>
          <p:cNvGrpSpPr/>
          <p:nvPr/>
        </p:nvGrpSpPr>
        <p:grpSpPr>
          <a:xfrm>
            <a:off x="8029405" y="457192"/>
            <a:ext cx="254094" cy="254072"/>
            <a:chOff x="1122400" y="1402350"/>
            <a:chExt cx="654375" cy="654150"/>
          </a:xfrm>
        </p:grpSpPr>
        <p:sp>
          <p:nvSpPr>
            <p:cNvPr id="1356" name="Google Shape;1356;p5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367" name="Google Shape;1367;p55"/>
          <p:cNvGraphicFramePr/>
          <p:nvPr/>
        </p:nvGraphicFramePr>
        <p:xfrm>
          <a:off x="1188613" y="1451735"/>
          <a:ext cx="3000000" cy="3000000"/>
        </p:xfrm>
        <a:graphic>
          <a:graphicData uri="http://schemas.openxmlformats.org/drawingml/2006/table">
            <a:tbl>
              <a:tblPr>
                <a:noFill/>
                <a:tableStyleId>{A4688B66-6AD2-4D28-AA9F-7E5DF13E84AD}</a:tableStyleId>
              </a:tblPr>
              <a:tblGrid>
                <a:gridCol w="1820775"/>
                <a:gridCol w="2570975"/>
                <a:gridCol w="2375025"/>
              </a:tblGrid>
              <a:tr h="457025">
                <a:tc>
                  <a:txBody>
                    <a:bodyPr/>
                    <a:lstStyle/>
                    <a:p>
                      <a:pPr indent="0" lvl="0" marL="0" rtl="0" algn="ctr">
                        <a:spcBef>
                          <a:spcPts val="0"/>
                        </a:spcBef>
                        <a:spcAft>
                          <a:spcPts val="0"/>
                        </a:spcAft>
                        <a:buNone/>
                      </a:pPr>
                      <a:r>
                        <a:rPr b="1" lang="id" sz="1600">
                          <a:solidFill>
                            <a:srgbClr val="FFFFFF"/>
                          </a:solidFill>
                          <a:latin typeface="Oswald"/>
                          <a:ea typeface="Oswald"/>
                          <a:cs typeface="Oswald"/>
                          <a:sym typeface="Oswald"/>
                        </a:rPr>
                        <a:t>GOALS</a:t>
                      </a:r>
                      <a:endParaRPr b="1" sz="1600">
                        <a:solidFill>
                          <a:srgbClr val="FFFFFF"/>
                        </a:solidFill>
                        <a:latin typeface="Oswald"/>
                        <a:ea typeface="Oswald"/>
                        <a:cs typeface="Oswald"/>
                        <a:sym typeface="Oswal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b="1" lang="id" sz="1600">
                          <a:solidFill>
                            <a:srgbClr val="FFFFFF"/>
                          </a:solidFill>
                          <a:latin typeface="Oswald"/>
                          <a:ea typeface="Oswald"/>
                          <a:cs typeface="Oswald"/>
                          <a:sym typeface="Oswald"/>
                        </a:rPr>
                        <a:t>STRATEGY</a:t>
                      </a:r>
                      <a:endParaRPr b="1" sz="1600">
                        <a:solidFill>
                          <a:srgbClr val="FFFFFF"/>
                        </a:solidFill>
                        <a:latin typeface="Oswald"/>
                        <a:ea typeface="Oswald"/>
                        <a:cs typeface="Oswald"/>
                        <a:sym typeface="Oswal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b="1" lang="id" sz="1600">
                          <a:solidFill>
                            <a:srgbClr val="FFFFFF"/>
                          </a:solidFill>
                          <a:latin typeface="Oswald"/>
                          <a:ea typeface="Oswald"/>
                          <a:cs typeface="Oswald"/>
                          <a:sym typeface="Oswald"/>
                        </a:rPr>
                        <a:t>ACTIONS</a:t>
                      </a:r>
                      <a:endParaRPr b="1" sz="1600">
                        <a:solidFill>
                          <a:srgbClr val="FFFFFF"/>
                        </a:solidFill>
                        <a:latin typeface="Oswald"/>
                        <a:ea typeface="Oswald"/>
                        <a:cs typeface="Oswald"/>
                        <a:sym typeface="Oswal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r>
              <a:tr h="676725">
                <a:tc>
                  <a:txBody>
                    <a:bodyPr/>
                    <a:lstStyle/>
                    <a:p>
                      <a:pPr indent="0" lvl="0" marL="0" rtl="0" algn="ctr">
                        <a:spcBef>
                          <a:spcPts val="0"/>
                        </a:spcBef>
                        <a:spcAft>
                          <a:spcPts val="0"/>
                        </a:spcAft>
                        <a:buNone/>
                      </a:pPr>
                      <a:r>
                        <a:rPr lang="id">
                          <a:solidFill>
                            <a:schemeClr val="dk1"/>
                          </a:solidFill>
                          <a:latin typeface="Oswald SemiBold"/>
                          <a:ea typeface="Oswald SemiBold"/>
                          <a:cs typeface="Oswald SemiBold"/>
                          <a:sym typeface="Oswald SemiBold"/>
                        </a:rPr>
                        <a:t>VENUS</a:t>
                      </a:r>
                      <a:endParaRPr>
                        <a:solidFill>
                          <a:schemeClr val="dk1"/>
                        </a:solidFill>
                        <a:latin typeface="Oswald SemiBold"/>
                        <a:ea typeface="Oswald SemiBold"/>
                        <a:cs typeface="Oswald SemiBold"/>
                        <a:sym typeface="Oswald SemiBol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12700" rtl="0" algn="ctr">
                        <a:spcBef>
                          <a:spcPts val="0"/>
                        </a:spcBef>
                        <a:spcAft>
                          <a:spcPts val="0"/>
                        </a:spcAft>
                        <a:buClr>
                          <a:srgbClr val="000000"/>
                        </a:buClr>
                        <a:buSzPts val="1100"/>
                        <a:buFont typeface="Arial"/>
                        <a:buNone/>
                      </a:pPr>
                      <a:r>
                        <a:rPr lang="id"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304800" lvl="0" marL="457200" rtl="0" algn="l">
                        <a:spcBef>
                          <a:spcPts val="0"/>
                        </a:spcBef>
                        <a:spcAft>
                          <a:spcPts val="0"/>
                        </a:spcAft>
                        <a:buSzPts val="1200"/>
                        <a:buFont typeface="Roboto"/>
                        <a:buChar char="●"/>
                      </a:pPr>
                      <a:r>
                        <a:rPr lang="id" sz="1200">
                          <a:latin typeface="Roboto"/>
                          <a:ea typeface="Roboto"/>
                          <a:cs typeface="Roboto"/>
                          <a:sym typeface="Roboto"/>
                        </a:rPr>
                        <a:t>Action 1</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id" sz="1200">
                          <a:latin typeface="Roboto"/>
                          <a:ea typeface="Roboto"/>
                          <a:cs typeface="Roboto"/>
                          <a:sym typeface="Roboto"/>
                        </a:rPr>
                        <a:t>Action 2</a:t>
                      </a:r>
                      <a:endParaRPr sz="1200">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676725">
                <a:tc>
                  <a:txBody>
                    <a:bodyPr/>
                    <a:lstStyle/>
                    <a:p>
                      <a:pPr indent="0" lvl="0" marL="0" rtl="0" algn="ctr">
                        <a:spcBef>
                          <a:spcPts val="0"/>
                        </a:spcBef>
                        <a:spcAft>
                          <a:spcPts val="0"/>
                        </a:spcAft>
                        <a:buNone/>
                      </a:pPr>
                      <a:r>
                        <a:rPr lang="id">
                          <a:solidFill>
                            <a:schemeClr val="dk1"/>
                          </a:solidFill>
                          <a:latin typeface="Oswald SemiBold"/>
                          <a:ea typeface="Oswald SemiBold"/>
                          <a:cs typeface="Oswald SemiBold"/>
                          <a:sym typeface="Oswald SemiBold"/>
                        </a:rPr>
                        <a:t>MERCURY</a:t>
                      </a:r>
                      <a:endParaRPr>
                        <a:solidFill>
                          <a:schemeClr val="dk1"/>
                        </a:solidFill>
                        <a:latin typeface="Oswald SemiBold"/>
                        <a:ea typeface="Oswald SemiBold"/>
                        <a:cs typeface="Oswald SemiBold"/>
                        <a:sym typeface="Oswald SemiBol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lang="id"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304800" lvl="0" marL="457200" rtl="0" algn="l">
                        <a:spcBef>
                          <a:spcPts val="0"/>
                        </a:spcBef>
                        <a:spcAft>
                          <a:spcPts val="0"/>
                        </a:spcAft>
                        <a:buSzPts val="1200"/>
                        <a:buFont typeface="Roboto"/>
                        <a:buChar char="●"/>
                      </a:pPr>
                      <a:r>
                        <a:rPr lang="id" sz="1200">
                          <a:latin typeface="Roboto"/>
                          <a:ea typeface="Roboto"/>
                          <a:cs typeface="Roboto"/>
                          <a:sym typeface="Roboto"/>
                        </a:rPr>
                        <a:t>Action 1</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id" sz="1200">
                          <a:latin typeface="Roboto"/>
                          <a:ea typeface="Roboto"/>
                          <a:cs typeface="Roboto"/>
                          <a:sym typeface="Roboto"/>
                        </a:rPr>
                        <a:t>Action 2</a:t>
                      </a:r>
                      <a:endParaRPr>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676725">
                <a:tc>
                  <a:txBody>
                    <a:bodyPr/>
                    <a:lstStyle/>
                    <a:p>
                      <a:pPr indent="0" lvl="0" marL="0" rtl="0" algn="ctr">
                        <a:spcBef>
                          <a:spcPts val="0"/>
                        </a:spcBef>
                        <a:spcAft>
                          <a:spcPts val="0"/>
                        </a:spcAft>
                        <a:buNone/>
                      </a:pPr>
                      <a:r>
                        <a:rPr lang="id">
                          <a:solidFill>
                            <a:schemeClr val="dk1"/>
                          </a:solidFill>
                          <a:latin typeface="Oswald SemiBold"/>
                          <a:ea typeface="Oswald SemiBold"/>
                          <a:cs typeface="Oswald SemiBold"/>
                          <a:sym typeface="Oswald SemiBold"/>
                        </a:rPr>
                        <a:t>MARS</a:t>
                      </a:r>
                      <a:endParaRPr>
                        <a:solidFill>
                          <a:schemeClr val="dk1"/>
                        </a:solidFill>
                        <a:latin typeface="Oswald SemiBold"/>
                        <a:ea typeface="Oswald SemiBold"/>
                        <a:cs typeface="Oswald SemiBold"/>
                        <a:sym typeface="Oswald SemiBol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12700" rtl="0" algn="ctr">
                        <a:spcBef>
                          <a:spcPts val="0"/>
                        </a:spcBef>
                        <a:spcAft>
                          <a:spcPts val="0"/>
                        </a:spcAft>
                        <a:buClr>
                          <a:srgbClr val="000000"/>
                        </a:buClr>
                        <a:buSzPts val="1100"/>
                        <a:buFont typeface="Arial"/>
                        <a:buNone/>
                      </a:pPr>
                      <a:r>
                        <a:rPr lang="id" sz="1200">
                          <a:solidFill>
                            <a:schemeClr val="dk1"/>
                          </a:solidFill>
                          <a:latin typeface="Roboto"/>
                          <a:ea typeface="Roboto"/>
                          <a:cs typeface="Roboto"/>
                          <a:sym typeface="Roboto"/>
                        </a:rPr>
                        <a:t>Despite being red, Mars is actually a very cold place </a:t>
                      </a:r>
                      <a:endParaRPr sz="1200">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304800" lvl="0" marL="457200" rtl="0" algn="l">
                        <a:spcBef>
                          <a:spcPts val="0"/>
                        </a:spcBef>
                        <a:spcAft>
                          <a:spcPts val="0"/>
                        </a:spcAft>
                        <a:buSzPts val="1200"/>
                        <a:buFont typeface="Roboto"/>
                        <a:buChar char="●"/>
                      </a:pPr>
                      <a:r>
                        <a:rPr lang="id" sz="1200">
                          <a:latin typeface="Roboto"/>
                          <a:ea typeface="Roboto"/>
                          <a:cs typeface="Roboto"/>
                          <a:sym typeface="Roboto"/>
                        </a:rPr>
                        <a:t>Action 1</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id" sz="1200">
                          <a:latin typeface="Roboto"/>
                          <a:ea typeface="Roboto"/>
                          <a:cs typeface="Roboto"/>
                          <a:sym typeface="Roboto"/>
                        </a:rPr>
                        <a:t>Action 2</a:t>
                      </a:r>
                      <a:endParaRPr>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676725">
                <a:tc>
                  <a:txBody>
                    <a:bodyPr/>
                    <a:lstStyle/>
                    <a:p>
                      <a:pPr indent="0" lvl="0" marL="0" rtl="0" algn="ctr">
                        <a:spcBef>
                          <a:spcPts val="0"/>
                        </a:spcBef>
                        <a:spcAft>
                          <a:spcPts val="0"/>
                        </a:spcAft>
                        <a:buClr>
                          <a:srgbClr val="000000"/>
                        </a:buClr>
                        <a:buSzPts val="1100"/>
                        <a:buFont typeface="Arial"/>
                        <a:buNone/>
                      </a:pPr>
                      <a:r>
                        <a:rPr lang="id">
                          <a:solidFill>
                            <a:schemeClr val="dk1"/>
                          </a:solidFill>
                          <a:latin typeface="Oswald SemiBold"/>
                          <a:ea typeface="Oswald SemiBold"/>
                          <a:cs typeface="Oswald SemiBold"/>
                          <a:sym typeface="Oswald SemiBold"/>
                        </a:rPr>
                        <a:t>JUPITER</a:t>
                      </a:r>
                      <a:endParaRPr>
                        <a:solidFill>
                          <a:schemeClr val="dk1"/>
                        </a:solidFill>
                        <a:latin typeface="Oswald SemiBold"/>
                        <a:ea typeface="Oswald SemiBold"/>
                        <a:cs typeface="Oswald SemiBold"/>
                        <a:sym typeface="Oswald SemiBold"/>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12700" rtl="0" algn="ctr">
                        <a:spcBef>
                          <a:spcPts val="0"/>
                        </a:spcBef>
                        <a:spcAft>
                          <a:spcPts val="0"/>
                        </a:spcAft>
                        <a:buClr>
                          <a:srgbClr val="000000"/>
                        </a:buClr>
                        <a:buSzPts val="1100"/>
                        <a:buFont typeface="Arial"/>
                        <a:buNone/>
                      </a:pPr>
                      <a:r>
                        <a:rPr lang="id" sz="1200">
                          <a:solidFill>
                            <a:schemeClr val="dk1"/>
                          </a:solidFill>
                          <a:latin typeface="Roboto"/>
                          <a:ea typeface="Roboto"/>
                          <a:cs typeface="Roboto"/>
                          <a:sym typeface="Roboto"/>
                        </a:rPr>
                        <a:t>Jupiter is a gas giant and the biggest planet of them all</a:t>
                      </a:r>
                      <a:endParaRPr sz="1200">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304800" lvl="0" marL="457200" rtl="0" algn="l">
                        <a:spcBef>
                          <a:spcPts val="0"/>
                        </a:spcBef>
                        <a:spcAft>
                          <a:spcPts val="0"/>
                        </a:spcAft>
                        <a:buSzPts val="1200"/>
                        <a:buFont typeface="Roboto"/>
                        <a:buChar char="●"/>
                      </a:pPr>
                      <a:r>
                        <a:rPr lang="id" sz="1200">
                          <a:latin typeface="Roboto"/>
                          <a:ea typeface="Roboto"/>
                          <a:cs typeface="Roboto"/>
                          <a:sym typeface="Roboto"/>
                        </a:rPr>
                        <a:t>Action 1</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id" sz="1200">
                          <a:latin typeface="Roboto"/>
                          <a:ea typeface="Roboto"/>
                          <a:cs typeface="Roboto"/>
                          <a:sym typeface="Roboto"/>
                        </a:rPr>
                        <a:t>Action 2</a:t>
                      </a:r>
                      <a:endParaRPr>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5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Prevalence</a:t>
            </a:r>
            <a:endParaRPr/>
          </a:p>
        </p:txBody>
      </p:sp>
      <p:pic>
        <p:nvPicPr>
          <p:cNvPr id="1373" name="Google Shape;1373;p56" title="Points scored">
            <a:hlinkClick r:id="rId3"/>
          </p:cNvPr>
          <p:cNvPicPr preferRelativeResize="0"/>
          <p:nvPr/>
        </p:nvPicPr>
        <p:blipFill>
          <a:blip r:embed="rId4">
            <a:alphaModFix/>
          </a:blip>
          <a:stretch>
            <a:fillRect/>
          </a:stretch>
        </p:blipFill>
        <p:spPr>
          <a:xfrm>
            <a:off x="4042075" y="1245475"/>
            <a:ext cx="4465626" cy="3063301"/>
          </a:xfrm>
          <a:prstGeom prst="rect">
            <a:avLst/>
          </a:prstGeom>
          <a:noFill/>
          <a:ln>
            <a:noFill/>
          </a:ln>
        </p:spPr>
      </p:pic>
      <p:sp>
        <p:nvSpPr>
          <p:cNvPr id="1374" name="Google Shape;1374;p56"/>
          <p:cNvSpPr txBox="1"/>
          <p:nvPr/>
        </p:nvSpPr>
        <p:spPr>
          <a:xfrm>
            <a:off x="1007022" y="3397263"/>
            <a:ext cx="26451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200">
                <a:solidFill>
                  <a:schemeClr val="dk1"/>
                </a:solidFill>
                <a:latin typeface="Roboto"/>
                <a:ea typeface="Roboto"/>
                <a:cs typeface="Roboto"/>
                <a:sym typeface="Roboto"/>
              </a:rPr>
              <a:t>To modify this graph, click on it, follow the link, change the data and paste the new graph here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grpSp>
        <p:nvGrpSpPr>
          <p:cNvPr id="1375" name="Google Shape;1375;p56"/>
          <p:cNvGrpSpPr/>
          <p:nvPr/>
        </p:nvGrpSpPr>
        <p:grpSpPr>
          <a:xfrm>
            <a:off x="433043" y="817411"/>
            <a:ext cx="428027" cy="428076"/>
            <a:chOff x="1122400" y="1402350"/>
            <a:chExt cx="654375" cy="654150"/>
          </a:xfrm>
        </p:grpSpPr>
        <p:sp>
          <p:nvSpPr>
            <p:cNvPr id="1376" name="Google Shape;1376;p5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56"/>
          <p:cNvGrpSpPr/>
          <p:nvPr/>
        </p:nvGrpSpPr>
        <p:grpSpPr>
          <a:xfrm>
            <a:off x="7431968" y="4575211"/>
            <a:ext cx="428027" cy="428076"/>
            <a:chOff x="1122400" y="1402350"/>
            <a:chExt cx="654375" cy="654150"/>
          </a:xfrm>
        </p:grpSpPr>
        <p:sp>
          <p:nvSpPr>
            <p:cNvPr id="1388" name="Google Shape;1388;p5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56"/>
          <p:cNvSpPr/>
          <p:nvPr/>
        </p:nvSpPr>
        <p:spPr>
          <a:xfrm>
            <a:off x="1185079" y="2691953"/>
            <a:ext cx="352500" cy="35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400" name="Google Shape;1400;p56"/>
          <p:cNvSpPr txBox="1"/>
          <p:nvPr>
            <p:ph idx="4294967295" type="subTitle"/>
          </p:nvPr>
        </p:nvSpPr>
        <p:spPr>
          <a:xfrm>
            <a:off x="1623663" y="2603405"/>
            <a:ext cx="18504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It’s the second-brightest natural object </a:t>
            </a:r>
            <a:endParaRPr/>
          </a:p>
        </p:txBody>
      </p:sp>
      <p:sp>
        <p:nvSpPr>
          <p:cNvPr id="1401" name="Google Shape;1401;p56"/>
          <p:cNvSpPr txBox="1"/>
          <p:nvPr>
            <p:ph idx="4294967295" type="subTitle"/>
          </p:nvPr>
        </p:nvSpPr>
        <p:spPr>
          <a:xfrm>
            <a:off x="1623663" y="1872996"/>
            <a:ext cx="18504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Despite being red, Mars is a cold place</a:t>
            </a:r>
            <a:endParaRPr/>
          </a:p>
        </p:txBody>
      </p:sp>
      <p:sp>
        <p:nvSpPr>
          <p:cNvPr id="1402" name="Google Shape;1402;p56"/>
          <p:cNvSpPr/>
          <p:nvPr/>
        </p:nvSpPr>
        <p:spPr>
          <a:xfrm>
            <a:off x="1185079" y="1972628"/>
            <a:ext cx="352500" cy="353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57"/>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Nature Needs Our Help!</a:t>
            </a:r>
            <a:endParaRPr/>
          </a:p>
        </p:txBody>
      </p:sp>
      <p:grpSp>
        <p:nvGrpSpPr>
          <p:cNvPr id="1408" name="Google Shape;1408;p57"/>
          <p:cNvGrpSpPr/>
          <p:nvPr/>
        </p:nvGrpSpPr>
        <p:grpSpPr>
          <a:xfrm>
            <a:off x="339505" y="1086742"/>
            <a:ext cx="254094" cy="254072"/>
            <a:chOff x="1122400" y="1402350"/>
            <a:chExt cx="654375" cy="654150"/>
          </a:xfrm>
        </p:grpSpPr>
        <p:sp>
          <p:nvSpPr>
            <p:cNvPr id="1409" name="Google Shape;1409;p57"/>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7"/>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7"/>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7"/>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7"/>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7"/>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7"/>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7"/>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7"/>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7"/>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57"/>
          <p:cNvGrpSpPr/>
          <p:nvPr/>
        </p:nvGrpSpPr>
        <p:grpSpPr>
          <a:xfrm>
            <a:off x="8507712" y="4499112"/>
            <a:ext cx="408984" cy="409040"/>
            <a:chOff x="1122400" y="1402350"/>
            <a:chExt cx="654375" cy="654150"/>
          </a:xfrm>
        </p:grpSpPr>
        <p:sp>
          <p:nvSpPr>
            <p:cNvPr id="1421" name="Google Shape;1421;p57"/>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7"/>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7"/>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7"/>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7"/>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7"/>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7"/>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7"/>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7"/>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7"/>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7"/>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57"/>
          <p:cNvGrpSpPr/>
          <p:nvPr/>
        </p:nvGrpSpPr>
        <p:grpSpPr>
          <a:xfrm>
            <a:off x="759979" y="1741832"/>
            <a:ext cx="3740769" cy="1014139"/>
            <a:chOff x="4457032" y="4383749"/>
            <a:chExt cx="734406" cy="199155"/>
          </a:xfrm>
        </p:grpSpPr>
        <p:sp>
          <p:nvSpPr>
            <p:cNvPr id="1433" name="Google Shape;1433;p5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57"/>
          <p:cNvGrpSpPr/>
          <p:nvPr/>
        </p:nvGrpSpPr>
        <p:grpSpPr>
          <a:xfrm>
            <a:off x="686475" y="2904115"/>
            <a:ext cx="3740769" cy="1014139"/>
            <a:chOff x="4457032" y="4383749"/>
            <a:chExt cx="734406" cy="199155"/>
          </a:xfrm>
        </p:grpSpPr>
        <p:sp>
          <p:nvSpPr>
            <p:cNvPr id="1436" name="Google Shape;1436;p5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8" name="Google Shape;1438;p57"/>
          <p:cNvGrpSpPr/>
          <p:nvPr/>
        </p:nvGrpSpPr>
        <p:grpSpPr>
          <a:xfrm flipH="1">
            <a:off x="4642999" y="1741832"/>
            <a:ext cx="3740769" cy="1014139"/>
            <a:chOff x="4457032" y="4383749"/>
            <a:chExt cx="734406" cy="199155"/>
          </a:xfrm>
        </p:grpSpPr>
        <p:sp>
          <p:nvSpPr>
            <p:cNvPr id="1439" name="Google Shape;1439;p5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57"/>
          <p:cNvGrpSpPr/>
          <p:nvPr/>
        </p:nvGrpSpPr>
        <p:grpSpPr>
          <a:xfrm flipH="1">
            <a:off x="4716503" y="2904115"/>
            <a:ext cx="3740769" cy="1014139"/>
            <a:chOff x="4457032" y="4383749"/>
            <a:chExt cx="734406" cy="199155"/>
          </a:xfrm>
        </p:grpSpPr>
        <p:sp>
          <p:nvSpPr>
            <p:cNvPr id="1442" name="Google Shape;1442;p5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57"/>
          <p:cNvGrpSpPr/>
          <p:nvPr/>
        </p:nvGrpSpPr>
        <p:grpSpPr>
          <a:xfrm>
            <a:off x="1914570" y="1823709"/>
            <a:ext cx="5402700" cy="1905453"/>
            <a:chOff x="1914570" y="1729522"/>
            <a:chExt cx="5402700" cy="1905453"/>
          </a:xfrm>
        </p:grpSpPr>
        <p:sp>
          <p:nvSpPr>
            <p:cNvPr id="1445" name="Google Shape;1445;p57"/>
            <p:cNvSpPr txBox="1"/>
            <p:nvPr/>
          </p:nvSpPr>
          <p:spPr>
            <a:xfrm>
              <a:off x="4955193" y="1729522"/>
              <a:ext cx="22872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200">
                  <a:solidFill>
                    <a:schemeClr val="dk2"/>
                  </a:solidFill>
                  <a:latin typeface="Roboto"/>
                  <a:ea typeface="Roboto"/>
                  <a:cs typeface="Roboto"/>
                  <a:sym typeface="Roboto"/>
                </a:rPr>
                <a:t>Neptune is the farthest planet from the Sun and the fourth-largest by diameter</a:t>
              </a:r>
              <a:endParaRPr sz="1200">
                <a:solidFill>
                  <a:schemeClr val="dk2"/>
                </a:solidFill>
                <a:latin typeface="Roboto"/>
                <a:ea typeface="Roboto"/>
                <a:cs typeface="Roboto"/>
                <a:sym typeface="Roboto"/>
              </a:endParaRPr>
            </a:p>
            <a:p>
              <a:pPr indent="0" lvl="0" marL="0" rtl="0" algn="ctr">
                <a:lnSpc>
                  <a:spcPct val="115000"/>
                </a:lnSpc>
                <a:spcBef>
                  <a:spcPts val="0"/>
                </a:spcBef>
                <a:spcAft>
                  <a:spcPts val="1600"/>
                </a:spcAft>
                <a:buNone/>
              </a:pPr>
              <a:r>
                <a:t/>
              </a:r>
              <a:endParaRPr sz="1200">
                <a:solidFill>
                  <a:schemeClr val="dk2"/>
                </a:solidFill>
                <a:latin typeface="Roboto"/>
                <a:ea typeface="Roboto"/>
                <a:cs typeface="Roboto"/>
                <a:sym typeface="Roboto"/>
              </a:endParaRPr>
            </a:p>
          </p:txBody>
        </p:sp>
        <p:sp>
          <p:nvSpPr>
            <p:cNvPr id="1446" name="Google Shape;1446;p57"/>
            <p:cNvSpPr txBox="1"/>
            <p:nvPr/>
          </p:nvSpPr>
          <p:spPr>
            <a:xfrm>
              <a:off x="1914570" y="1733663"/>
              <a:ext cx="22044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sz="1200">
                  <a:solidFill>
                    <a:schemeClr val="dk1"/>
                  </a:solidFill>
                  <a:latin typeface="Roboto"/>
                  <a:ea typeface="Roboto"/>
                  <a:cs typeface="Roboto"/>
                  <a:sym typeface="Roboto"/>
                </a:rPr>
                <a:t>It’s the second-brightest natural object in the night</a:t>
              </a:r>
              <a:endParaRPr sz="1200">
                <a:solidFill>
                  <a:schemeClr val="dk1"/>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id" sz="1200">
                  <a:solidFill>
                    <a:schemeClr val="dk1"/>
                  </a:solidFill>
                  <a:latin typeface="Roboto"/>
                  <a:ea typeface="Roboto"/>
                  <a:cs typeface="Roboto"/>
                  <a:sym typeface="Roboto"/>
                </a:rPr>
                <a:t>sky after the Moon</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p:txBody>
        </p:sp>
        <p:sp>
          <p:nvSpPr>
            <p:cNvPr id="1447" name="Google Shape;1447;p57"/>
            <p:cNvSpPr txBox="1"/>
            <p:nvPr/>
          </p:nvSpPr>
          <p:spPr>
            <a:xfrm>
              <a:off x="5112870" y="2882923"/>
              <a:ext cx="22044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sz="1200">
                  <a:solidFill>
                    <a:schemeClr val="dk1"/>
                  </a:solidFill>
                  <a:latin typeface="Roboto"/>
                  <a:ea typeface="Roboto"/>
                  <a:cs typeface="Roboto"/>
                  <a:sym typeface="Roboto"/>
                </a:rPr>
                <a:t>Yes, this is the ringed one.</a:t>
              </a:r>
              <a:endParaRPr sz="1200">
                <a:solidFill>
                  <a:schemeClr val="dk1"/>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id" sz="1200">
                  <a:solidFill>
                    <a:schemeClr val="dk1"/>
                  </a:solidFill>
                  <a:latin typeface="Roboto"/>
                  <a:ea typeface="Roboto"/>
                  <a:cs typeface="Roboto"/>
                  <a:sym typeface="Roboto"/>
                </a:rPr>
                <a:t>It’s composed mostly of hydrogen and helium</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1200">
                <a:solidFill>
                  <a:schemeClr val="dk1"/>
                </a:solidFill>
                <a:latin typeface="Roboto"/>
                <a:ea typeface="Roboto"/>
                <a:cs typeface="Roboto"/>
                <a:sym typeface="Roboto"/>
              </a:endParaRPr>
            </a:p>
          </p:txBody>
        </p:sp>
        <p:sp>
          <p:nvSpPr>
            <p:cNvPr id="1448" name="Google Shape;1448;p57"/>
            <p:cNvSpPr txBox="1"/>
            <p:nvPr/>
          </p:nvSpPr>
          <p:spPr>
            <a:xfrm>
              <a:off x="1926195" y="2904175"/>
              <a:ext cx="22044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sz="1200">
                  <a:solidFill>
                    <a:schemeClr val="dk2"/>
                  </a:solidFill>
                  <a:latin typeface="Roboto"/>
                  <a:ea typeface="Roboto"/>
                  <a:cs typeface="Roboto"/>
                  <a:sym typeface="Roboto"/>
                </a:rPr>
                <a:t>It’s a gas giant and the</a:t>
              </a:r>
              <a:endParaRPr sz="1200">
                <a:solidFill>
                  <a:schemeClr val="dk2"/>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id" sz="1200">
                  <a:solidFill>
                    <a:schemeClr val="dk2"/>
                  </a:solidFill>
                  <a:latin typeface="Roboto"/>
                  <a:ea typeface="Roboto"/>
                  <a:cs typeface="Roboto"/>
                  <a:sym typeface="Roboto"/>
                </a:rPr>
                <a:t>biggest planet in the entire Solar System</a:t>
              </a:r>
              <a:endParaRPr sz="1200">
                <a:solidFill>
                  <a:schemeClr val="dk2"/>
                </a:solidFill>
                <a:latin typeface="Roboto"/>
                <a:ea typeface="Roboto"/>
                <a:cs typeface="Roboto"/>
                <a:sym typeface="Roboto"/>
              </a:endParaRPr>
            </a:p>
          </p:txBody>
        </p:sp>
      </p:grpSp>
      <p:grpSp>
        <p:nvGrpSpPr>
          <p:cNvPr id="1449" name="Google Shape;1449;p57"/>
          <p:cNvGrpSpPr/>
          <p:nvPr/>
        </p:nvGrpSpPr>
        <p:grpSpPr>
          <a:xfrm>
            <a:off x="931504" y="3128481"/>
            <a:ext cx="305392" cy="343764"/>
            <a:chOff x="-20930075" y="4066100"/>
            <a:chExt cx="269400" cy="303250"/>
          </a:xfrm>
        </p:grpSpPr>
        <p:sp>
          <p:nvSpPr>
            <p:cNvPr id="1450" name="Google Shape;1450;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57"/>
          <p:cNvSpPr/>
          <p:nvPr/>
        </p:nvSpPr>
        <p:spPr>
          <a:xfrm>
            <a:off x="7855850" y="1930914"/>
            <a:ext cx="347335" cy="34555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57"/>
          <p:cNvGrpSpPr/>
          <p:nvPr/>
        </p:nvGrpSpPr>
        <p:grpSpPr>
          <a:xfrm>
            <a:off x="960070" y="1965738"/>
            <a:ext cx="350906" cy="344671"/>
            <a:chOff x="-20199150" y="3317850"/>
            <a:chExt cx="309550" cy="304050"/>
          </a:xfrm>
        </p:grpSpPr>
        <p:sp>
          <p:nvSpPr>
            <p:cNvPr id="1454" name="Google Shape;1454;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57"/>
          <p:cNvGrpSpPr/>
          <p:nvPr/>
        </p:nvGrpSpPr>
        <p:grpSpPr>
          <a:xfrm>
            <a:off x="7954835" y="3128142"/>
            <a:ext cx="286631" cy="344444"/>
            <a:chOff x="-16018450" y="4058400"/>
            <a:chExt cx="252850" cy="303850"/>
          </a:xfrm>
        </p:grpSpPr>
        <p:sp>
          <p:nvSpPr>
            <p:cNvPr id="1462" name="Google Shape;1462;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58"/>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Our Values</a:t>
            </a:r>
            <a:endParaRPr/>
          </a:p>
        </p:txBody>
      </p:sp>
      <p:sp>
        <p:nvSpPr>
          <p:cNvPr id="1471" name="Google Shape;1471;p58"/>
          <p:cNvSpPr txBox="1"/>
          <p:nvPr>
            <p:ph idx="2" type="title"/>
          </p:nvPr>
        </p:nvSpPr>
        <p:spPr>
          <a:xfrm>
            <a:off x="1431638" y="15666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Mercury</a:t>
            </a:r>
            <a:endParaRPr/>
          </a:p>
        </p:txBody>
      </p:sp>
      <p:sp>
        <p:nvSpPr>
          <p:cNvPr id="1472" name="Google Shape;1472;p58"/>
          <p:cNvSpPr txBox="1"/>
          <p:nvPr>
            <p:ph idx="1" type="subTitle"/>
          </p:nvPr>
        </p:nvSpPr>
        <p:spPr>
          <a:xfrm>
            <a:off x="1405688" y="21356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Mercury is the smallest planet of them all</a:t>
            </a:r>
            <a:endParaRPr/>
          </a:p>
        </p:txBody>
      </p:sp>
      <p:sp>
        <p:nvSpPr>
          <p:cNvPr id="1473" name="Google Shape;1473;p58"/>
          <p:cNvSpPr txBox="1"/>
          <p:nvPr>
            <p:ph idx="6" type="subTitle"/>
          </p:nvPr>
        </p:nvSpPr>
        <p:spPr>
          <a:xfrm>
            <a:off x="5325713" y="21356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Venus is the second planet from the Sun</a:t>
            </a:r>
            <a:endParaRPr/>
          </a:p>
        </p:txBody>
      </p:sp>
      <p:sp>
        <p:nvSpPr>
          <p:cNvPr id="1474" name="Google Shape;1474;p58"/>
          <p:cNvSpPr txBox="1"/>
          <p:nvPr>
            <p:ph idx="5" type="title"/>
          </p:nvPr>
        </p:nvSpPr>
        <p:spPr>
          <a:xfrm>
            <a:off x="5351663" y="15666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Venus</a:t>
            </a:r>
            <a:endParaRPr/>
          </a:p>
        </p:txBody>
      </p:sp>
      <p:sp>
        <p:nvSpPr>
          <p:cNvPr id="1475" name="Google Shape;1475;p58"/>
          <p:cNvSpPr txBox="1"/>
          <p:nvPr>
            <p:ph idx="3" type="title"/>
          </p:nvPr>
        </p:nvSpPr>
        <p:spPr>
          <a:xfrm>
            <a:off x="1431638" y="318835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Mars</a:t>
            </a:r>
            <a:endParaRPr/>
          </a:p>
          <a:p>
            <a:pPr indent="0" lvl="0" marL="0" rtl="0" algn="ctr">
              <a:spcBef>
                <a:spcPts val="0"/>
              </a:spcBef>
              <a:spcAft>
                <a:spcPts val="0"/>
              </a:spcAft>
              <a:buNone/>
            </a:pPr>
            <a:r>
              <a:t/>
            </a:r>
            <a:endParaRPr/>
          </a:p>
        </p:txBody>
      </p:sp>
      <p:sp>
        <p:nvSpPr>
          <p:cNvPr id="1476" name="Google Shape;1476;p58"/>
          <p:cNvSpPr txBox="1"/>
          <p:nvPr>
            <p:ph idx="4" type="subTitle"/>
          </p:nvPr>
        </p:nvSpPr>
        <p:spPr>
          <a:xfrm>
            <a:off x="1405688" y="375735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Despite being red, Mars is a cold place</a:t>
            </a:r>
            <a:endParaRPr/>
          </a:p>
        </p:txBody>
      </p:sp>
      <p:sp>
        <p:nvSpPr>
          <p:cNvPr id="1477" name="Google Shape;1477;p58"/>
          <p:cNvSpPr txBox="1"/>
          <p:nvPr>
            <p:ph idx="7" type="title"/>
          </p:nvPr>
        </p:nvSpPr>
        <p:spPr>
          <a:xfrm>
            <a:off x="5351663" y="318835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Jupiter</a:t>
            </a:r>
            <a:endParaRPr/>
          </a:p>
        </p:txBody>
      </p:sp>
      <p:sp>
        <p:nvSpPr>
          <p:cNvPr id="1478" name="Google Shape;1478;p58"/>
          <p:cNvSpPr txBox="1"/>
          <p:nvPr>
            <p:ph idx="8" type="subTitle"/>
          </p:nvPr>
        </p:nvSpPr>
        <p:spPr>
          <a:xfrm>
            <a:off x="5325713" y="375735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It’s the biggest planet in the Solar System</a:t>
            </a:r>
            <a:endParaRPr/>
          </a:p>
        </p:txBody>
      </p:sp>
      <p:grpSp>
        <p:nvGrpSpPr>
          <p:cNvPr id="1479" name="Google Shape;1479;p58"/>
          <p:cNvGrpSpPr/>
          <p:nvPr/>
        </p:nvGrpSpPr>
        <p:grpSpPr>
          <a:xfrm>
            <a:off x="444765" y="523777"/>
            <a:ext cx="568194" cy="568260"/>
            <a:chOff x="1122400" y="1402350"/>
            <a:chExt cx="654375" cy="654150"/>
          </a:xfrm>
        </p:grpSpPr>
        <p:sp>
          <p:nvSpPr>
            <p:cNvPr id="1480" name="Google Shape;1480;p5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58"/>
          <p:cNvGrpSpPr/>
          <p:nvPr/>
        </p:nvGrpSpPr>
        <p:grpSpPr>
          <a:xfrm>
            <a:off x="585713" y="4347816"/>
            <a:ext cx="318550" cy="318571"/>
            <a:chOff x="1122400" y="1402350"/>
            <a:chExt cx="654375" cy="654150"/>
          </a:xfrm>
        </p:grpSpPr>
        <p:sp>
          <p:nvSpPr>
            <p:cNvPr id="1492" name="Google Shape;1492;p5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58"/>
          <p:cNvGrpSpPr/>
          <p:nvPr/>
        </p:nvGrpSpPr>
        <p:grpSpPr>
          <a:xfrm>
            <a:off x="8189138" y="378616"/>
            <a:ext cx="318550" cy="318571"/>
            <a:chOff x="1122400" y="1402350"/>
            <a:chExt cx="654375" cy="654150"/>
          </a:xfrm>
        </p:grpSpPr>
        <p:sp>
          <p:nvSpPr>
            <p:cNvPr id="1504" name="Google Shape;1504;p5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2"/>
          <p:cNvSpPr txBox="1"/>
          <p:nvPr>
            <p:ph type="title"/>
          </p:nvPr>
        </p:nvSpPr>
        <p:spPr>
          <a:xfrm>
            <a:off x="2491650" y="1385450"/>
            <a:ext cx="41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WHOA!</a:t>
            </a:r>
            <a:endParaRPr/>
          </a:p>
        </p:txBody>
      </p:sp>
      <p:sp>
        <p:nvSpPr>
          <p:cNvPr id="331" name="Google Shape;331;p32"/>
          <p:cNvSpPr txBox="1"/>
          <p:nvPr>
            <p:ph idx="1" type="subTitle"/>
          </p:nvPr>
        </p:nvSpPr>
        <p:spPr>
          <a:xfrm>
            <a:off x="2463150" y="2965450"/>
            <a:ext cx="4217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d"/>
              <a:t>Add an impactful sentence to start with a bang!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grpSp>
        <p:nvGrpSpPr>
          <p:cNvPr id="332" name="Google Shape;332;p32"/>
          <p:cNvGrpSpPr/>
          <p:nvPr/>
        </p:nvGrpSpPr>
        <p:grpSpPr>
          <a:xfrm>
            <a:off x="2641172" y="520015"/>
            <a:ext cx="719943" cy="719696"/>
            <a:chOff x="1122400" y="1402350"/>
            <a:chExt cx="654375" cy="654150"/>
          </a:xfrm>
        </p:grpSpPr>
        <p:sp>
          <p:nvSpPr>
            <p:cNvPr id="333" name="Google Shape;333;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32"/>
          <p:cNvGrpSpPr/>
          <p:nvPr/>
        </p:nvGrpSpPr>
        <p:grpSpPr>
          <a:xfrm>
            <a:off x="647062" y="4298863"/>
            <a:ext cx="269472" cy="269379"/>
            <a:chOff x="1122400" y="1402350"/>
            <a:chExt cx="654375" cy="654150"/>
          </a:xfrm>
        </p:grpSpPr>
        <p:sp>
          <p:nvSpPr>
            <p:cNvPr id="345" name="Google Shape;345;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2"/>
          <p:cNvGrpSpPr/>
          <p:nvPr/>
        </p:nvGrpSpPr>
        <p:grpSpPr>
          <a:xfrm>
            <a:off x="7660937" y="662038"/>
            <a:ext cx="269472" cy="269379"/>
            <a:chOff x="1122400" y="1402350"/>
            <a:chExt cx="654375" cy="654150"/>
          </a:xfrm>
        </p:grpSpPr>
        <p:sp>
          <p:nvSpPr>
            <p:cNvPr id="357" name="Google Shape;357;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32"/>
          <p:cNvGrpSpPr/>
          <p:nvPr/>
        </p:nvGrpSpPr>
        <p:grpSpPr>
          <a:xfrm>
            <a:off x="5508989" y="4200782"/>
            <a:ext cx="465719" cy="465559"/>
            <a:chOff x="1122400" y="1402350"/>
            <a:chExt cx="654375" cy="654150"/>
          </a:xfrm>
        </p:grpSpPr>
        <p:sp>
          <p:nvSpPr>
            <p:cNvPr id="369" name="Google Shape;369;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59"/>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Our Team</a:t>
            </a:r>
            <a:endParaRPr/>
          </a:p>
        </p:txBody>
      </p:sp>
      <p:sp>
        <p:nvSpPr>
          <p:cNvPr id="1520" name="Google Shape;1520;p59"/>
          <p:cNvSpPr txBox="1"/>
          <p:nvPr>
            <p:ph idx="2" type="title"/>
          </p:nvPr>
        </p:nvSpPr>
        <p:spPr>
          <a:xfrm>
            <a:off x="834350" y="30772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Louis Williams</a:t>
            </a:r>
            <a:endParaRPr/>
          </a:p>
        </p:txBody>
      </p:sp>
      <p:sp>
        <p:nvSpPr>
          <p:cNvPr id="1521" name="Google Shape;1521;p59"/>
          <p:cNvSpPr txBox="1"/>
          <p:nvPr>
            <p:ph idx="1" type="subTitle"/>
          </p:nvPr>
        </p:nvSpPr>
        <p:spPr>
          <a:xfrm>
            <a:off x="808400"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You can replace the image with your own</a:t>
            </a:r>
            <a:endParaRPr/>
          </a:p>
        </p:txBody>
      </p:sp>
      <p:sp>
        <p:nvSpPr>
          <p:cNvPr id="1522" name="Google Shape;1522;p59"/>
          <p:cNvSpPr txBox="1"/>
          <p:nvPr>
            <p:ph idx="3" type="subTitle"/>
          </p:nvPr>
        </p:nvSpPr>
        <p:spPr>
          <a:xfrm>
            <a:off x="3365700"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dk1"/>
                </a:solidFill>
              </a:rPr>
              <a:t>You can replace the image with your own</a:t>
            </a:r>
            <a:endParaRPr/>
          </a:p>
        </p:txBody>
      </p:sp>
      <p:sp>
        <p:nvSpPr>
          <p:cNvPr id="1523" name="Google Shape;1523;p59"/>
          <p:cNvSpPr txBox="1"/>
          <p:nvPr>
            <p:ph idx="4" type="subTitle"/>
          </p:nvPr>
        </p:nvSpPr>
        <p:spPr>
          <a:xfrm>
            <a:off x="5923000"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dk1"/>
                </a:solidFill>
              </a:rPr>
              <a:t>You can replace the image with your own</a:t>
            </a:r>
            <a:endParaRPr/>
          </a:p>
        </p:txBody>
      </p:sp>
      <p:pic>
        <p:nvPicPr>
          <p:cNvPr id="1524" name="Google Shape;1524;p59"/>
          <p:cNvPicPr preferRelativeResize="0"/>
          <p:nvPr/>
        </p:nvPicPr>
        <p:blipFill rotWithShape="1">
          <a:blip r:embed="rId3">
            <a:alphaModFix/>
          </a:blip>
          <a:srcRect b="41082" l="7300" r="60832" t="1920"/>
          <a:stretch/>
        </p:blipFill>
        <p:spPr>
          <a:xfrm>
            <a:off x="1394550" y="1566925"/>
            <a:ext cx="1284000" cy="1322700"/>
          </a:xfrm>
          <a:prstGeom prst="ellipse">
            <a:avLst/>
          </a:prstGeom>
          <a:noFill/>
          <a:ln>
            <a:noFill/>
          </a:ln>
        </p:spPr>
      </p:pic>
      <p:pic>
        <p:nvPicPr>
          <p:cNvPr id="1525" name="Google Shape;1525;p59"/>
          <p:cNvPicPr preferRelativeResize="0"/>
          <p:nvPr/>
        </p:nvPicPr>
        <p:blipFill rotWithShape="1">
          <a:blip r:embed="rId3">
            <a:alphaModFix/>
          </a:blip>
          <a:srcRect b="41082" l="34068" r="34065" t="1920"/>
          <a:stretch/>
        </p:blipFill>
        <p:spPr>
          <a:xfrm>
            <a:off x="3930000" y="1566925"/>
            <a:ext cx="1284000" cy="1322700"/>
          </a:xfrm>
          <a:prstGeom prst="ellipse">
            <a:avLst/>
          </a:prstGeom>
          <a:noFill/>
          <a:ln>
            <a:noFill/>
          </a:ln>
        </p:spPr>
      </p:pic>
      <p:pic>
        <p:nvPicPr>
          <p:cNvPr id="1526" name="Google Shape;1526;p59"/>
          <p:cNvPicPr preferRelativeResize="0"/>
          <p:nvPr/>
        </p:nvPicPr>
        <p:blipFill rotWithShape="1">
          <a:blip r:embed="rId3">
            <a:alphaModFix/>
          </a:blip>
          <a:srcRect b="41082" l="64494" r="3639" t="1920"/>
          <a:stretch/>
        </p:blipFill>
        <p:spPr>
          <a:xfrm>
            <a:off x="6502050" y="1566925"/>
            <a:ext cx="1284000" cy="1322700"/>
          </a:xfrm>
          <a:prstGeom prst="ellipse">
            <a:avLst/>
          </a:prstGeom>
          <a:noFill/>
          <a:ln>
            <a:noFill/>
          </a:ln>
        </p:spPr>
      </p:pic>
      <p:grpSp>
        <p:nvGrpSpPr>
          <p:cNvPr id="1527" name="Google Shape;1527;p59"/>
          <p:cNvGrpSpPr/>
          <p:nvPr/>
        </p:nvGrpSpPr>
        <p:grpSpPr>
          <a:xfrm>
            <a:off x="1394562" y="1694125"/>
            <a:ext cx="269472" cy="269379"/>
            <a:chOff x="1122400" y="1402350"/>
            <a:chExt cx="654375" cy="654150"/>
          </a:xfrm>
        </p:grpSpPr>
        <p:sp>
          <p:nvSpPr>
            <p:cNvPr id="1528" name="Google Shape;1528;p5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59"/>
          <p:cNvGrpSpPr/>
          <p:nvPr/>
        </p:nvGrpSpPr>
        <p:grpSpPr>
          <a:xfrm>
            <a:off x="3930012" y="1694125"/>
            <a:ext cx="269472" cy="269379"/>
            <a:chOff x="1122400" y="1402350"/>
            <a:chExt cx="654375" cy="654150"/>
          </a:xfrm>
        </p:grpSpPr>
        <p:sp>
          <p:nvSpPr>
            <p:cNvPr id="1540" name="Google Shape;1540;p5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59"/>
          <p:cNvGrpSpPr/>
          <p:nvPr/>
        </p:nvGrpSpPr>
        <p:grpSpPr>
          <a:xfrm>
            <a:off x="6545387" y="1694125"/>
            <a:ext cx="269472" cy="269379"/>
            <a:chOff x="1122400" y="1402350"/>
            <a:chExt cx="654375" cy="654150"/>
          </a:xfrm>
        </p:grpSpPr>
        <p:sp>
          <p:nvSpPr>
            <p:cNvPr id="1552" name="Google Shape;1552;p5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59"/>
          <p:cNvSpPr txBox="1"/>
          <p:nvPr>
            <p:ph idx="6" type="title"/>
          </p:nvPr>
        </p:nvSpPr>
        <p:spPr>
          <a:xfrm>
            <a:off x="5948950" y="30772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Jose Matthews</a:t>
            </a:r>
            <a:endParaRPr/>
          </a:p>
        </p:txBody>
      </p:sp>
      <p:sp>
        <p:nvSpPr>
          <p:cNvPr id="1564" name="Google Shape;1564;p59"/>
          <p:cNvSpPr txBox="1"/>
          <p:nvPr>
            <p:ph idx="5" type="title"/>
          </p:nvPr>
        </p:nvSpPr>
        <p:spPr>
          <a:xfrm>
            <a:off x="3391650" y="30772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Gregory Calderon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60"/>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Desktop Software</a:t>
            </a:r>
            <a:endParaRPr>
              <a:solidFill>
                <a:schemeClr val="lt1"/>
              </a:solidFill>
            </a:endParaRPr>
          </a:p>
        </p:txBody>
      </p:sp>
      <p:sp>
        <p:nvSpPr>
          <p:cNvPr id="1570" name="Google Shape;1570;p60"/>
          <p:cNvSpPr/>
          <p:nvPr/>
        </p:nvSpPr>
        <p:spPr>
          <a:xfrm>
            <a:off x="871975" y="3532634"/>
            <a:ext cx="3141617" cy="272226"/>
          </a:xfrm>
          <a:custGeom>
            <a:rect b="b" l="l" r="r" t="t"/>
            <a:pathLst>
              <a:path extrusionOk="0" h="12304" w="141994">
                <a:moveTo>
                  <a:pt x="0" y="1"/>
                </a:moveTo>
                <a:lnTo>
                  <a:pt x="0" y="7792"/>
                </a:lnTo>
                <a:cubicBezTo>
                  <a:pt x="0" y="10130"/>
                  <a:pt x="2009" y="12303"/>
                  <a:pt x="4367" y="12303"/>
                </a:cubicBezTo>
                <a:lnTo>
                  <a:pt x="137769" y="12303"/>
                </a:lnTo>
                <a:cubicBezTo>
                  <a:pt x="140107" y="12303"/>
                  <a:pt x="141993" y="10130"/>
                  <a:pt x="141993" y="7792"/>
                </a:cubicBezTo>
                <a:lnTo>
                  <a:pt x="1419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0"/>
          <p:cNvSpPr/>
          <p:nvPr/>
        </p:nvSpPr>
        <p:spPr>
          <a:xfrm>
            <a:off x="1882279" y="3799398"/>
            <a:ext cx="1139172" cy="357053"/>
          </a:xfrm>
          <a:custGeom>
            <a:rect b="b" l="l" r="r" t="t"/>
            <a:pathLst>
              <a:path extrusionOk="0" h="16138" w="51488">
                <a:moveTo>
                  <a:pt x="11237" y="0"/>
                </a:moveTo>
                <a:cubicBezTo>
                  <a:pt x="11237" y="0"/>
                  <a:pt x="11114" y="6951"/>
                  <a:pt x="7997" y="10130"/>
                </a:cubicBezTo>
                <a:cubicBezTo>
                  <a:pt x="4880" y="13287"/>
                  <a:pt x="0" y="16137"/>
                  <a:pt x="8469" y="16137"/>
                </a:cubicBezTo>
                <a:lnTo>
                  <a:pt x="43019" y="16137"/>
                </a:lnTo>
                <a:cubicBezTo>
                  <a:pt x="51487" y="16137"/>
                  <a:pt x="46607" y="13287"/>
                  <a:pt x="43490" y="10130"/>
                </a:cubicBezTo>
                <a:cubicBezTo>
                  <a:pt x="40374" y="6951"/>
                  <a:pt x="40271" y="0"/>
                  <a:pt x="402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0"/>
          <p:cNvSpPr/>
          <p:nvPr/>
        </p:nvSpPr>
        <p:spPr>
          <a:xfrm>
            <a:off x="871975" y="1661275"/>
            <a:ext cx="3141617" cy="1877262"/>
          </a:xfrm>
          <a:custGeom>
            <a:rect b="b" l="l" r="r" t="t"/>
            <a:pathLst>
              <a:path extrusionOk="0" h="84848" w="141994">
                <a:moveTo>
                  <a:pt x="136109" y="5639"/>
                </a:moveTo>
                <a:lnTo>
                  <a:pt x="136109" y="78942"/>
                </a:lnTo>
                <a:lnTo>
                  <a:pt x="5905" y="78942"/>
                </a:lnTo>
                <a:lnTo>
                  <a:pt x="5905" y="5639"/>
                </a:lnTo>
                <a:close/>
                <a:moveTo>
                  <a:pt x="4367" y="0"/>
                </a:moveTo>
                <a:cubicBezTo>
                  <a:pt x="2009" y="0"/>
                  <a:pt x="0" y="1661"/>
                  <a:pt x="0" y="3998"/>
                </a:cubicBezTo>
                <a:lnTo>
                  <a:pt x="0" y="84847"/>
                </a:lnTo>
                <a:lnTo>
                  <a:pt x="141993" y="84847"/>
                </a:lnTo>
                <a:lnTo>
                  <a:pt x="141993" y="3998"/>
                </a:lnTo>
                <a:cubicBezTo>
                  <a:pt x="141993" y="1661"/>
                  <a:pt x="140107" y="0"/>
                  <a:pt x="1377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3" name="Google Shape;1573;p60"/>
          <p:cNvPicPr preferRelativeResize="0"/>
          <p:nvPr/>
        </p:nvPicPr>
        <p:blipFill rotWithShape="1">
          <a:blip r:embed="rId3">
            <a:alphaModFix/>
          </a:blip>
          <a:srcRect b="4119" l="1570" r="5483" t="16666"/>
          <a:stretch/>
        </p:blipFill>
        <p:spPr>
          <a:xfrm>
            <a:off x="986550" y="1779975"/>
            <a:ext cx="2919979" cy="1659120"/>
          </a:xfrm>
          <a:prstGeom prst="rect">
            <a:avLst/>
          </a:prstGeom>
          <a:noFill/>
          <a:ln>
            <a:noFill/>
          </a:ln>
        </p:spPr>
      </p:pic>
      <p:grpSp>
        <p:nvGrpSpPr>
          <p:cNvPr id="1574" name="Google Shape;1574;p60"/>
          <p:cNvGrpSpPr/>
          <p:nvPr/>
        </p:nvGrpSpPr>
        <p:grpSpPr>
          <a:xfrm>
            <a:off x="647055" y="4576580"/>
            <a:ext cx="254094" cy="254072"/>
            <a:chOff x="1122400" y="1402350"/>
            <a:chExt cx="654375" cy="654150"/>
          </a:xfrm>
        </p:grpSpPr>
        <p:sp>
          <p:nvSpPr>
            <p:cNvPr id="1575" name="Google Shape;1575;p6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60"/>
          <p:cNvGrpSpPr/>
          <p:nvPr/>
        </p:nvGrpSpPr>
        <p:grpSpPr>
          <a:xfrm>
            <a:off x="7822105" y="1112355"/>
            <a:ext cx="254094" cy="254072"/>
            <a:chOff x="1122400" y="1402350"/>
            <a:chExt cx="654375" cy="654150"/>
          </a:xfrm>
        </p:grpSpPr>
        <p:sp>
          <p:nvSpPr>
            <p:cNvPr id="1587" name="Google Shape;1587;p6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8" name="Google Shape;1598;p60"/>
          <p:cNvSpPr txBox="1"/>
          <p:nvPr>
            <p:ph idx="1" type="subTitle"/>
          </p:nvPr>
        </p:nvSpPr>
        <p:spPr>
          <a:xfrm>
            <a:off x="5118275" y="2659700"/>
            <a:ext cx="3063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You can replace the image on this screen with your own work. Just delete this one, add yours and center it properly</a:t>
            </a:r>
            <a:endParaRPr/>
          </a:p>
        </p:txBody>
      </p:sp>
      <p:sp>
        <p:nvSpPr>
          <p:cNvPr id="1599" name="Google Shape;1599;p60"/>
          <p:cNvSpPr txBox="1"/>
          <p:nvPr>
            <p:ph idx="2" type="title"/>
          </p:nvPr>
        </p:nvSpPr>
        <p:spPr>
          <a:xfrm>
            <a:off x="5627225" y="2090700"/>
            <a:ext cx="204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Our Web</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61"/>
          <p:cNvSpPr/>
          <p:nvPr/>
        </p:nvSpPr>
        <p:spPr>
          <a:xfrm>
            <a:off x="5345759" y="1177269"/>
            <a:ext cx="2126184" cy="3133159"/>
          </a:xfrm>
          <a:custGeom>
            <a:rect b="b" l="l" r="r" t="t"/>
            <a:pathLst>
              <a:path extrusionOk="0" h="107854" w="72566">
                <a:moveTo>
                  <a:pt x="1886" y="10560"/>
                </a:moveTo>
                <a:lnTo>
                  <a:pt x="70884" y="10601"/>
                </a:lnTo>
                <a:lnTo>
                  <a:pt x="70863" y="97253"/>
                </a:lnTo>
                <a:lnTo>
                  <a:pt x="1866" y="97233"/>
                </a:lnTo>
                <a:lnTo>
                  <a:pt x="1886" y="10560"/>
                </a:lnTo>
                <a:close/>
                <a:moveTo>
                  <a:pt x="5167" y="1"/>
                </a:moveTo>
                <a:cubicBezTo>
                  <a:pt x="2338" y="1"/>
                  <a:pt x="41" y="2297"/>
                  <a:pt x="41" y="5127"/>
                </a:cubicBezTo>
                <a:lnTo>
                  <a:pt x="0" y="102707"/>
                </a:lnTo>
                <a:cubicBezTo>
                  <a:pt x="0" y="105537"/>
                  <a:pt x="2297" y="107813"/>
                  <a:pt x="5126" y="107833"/>
                </a:cubicBezTo>
                <a:lnTo>
                  <a:pt x="67398" y="107854"/>
                </a:lnTo>
                <a:cubicBezTo>
                  <a:pt x="70228" y="107854"/>
                  <a:pt x="72524" y="105557"/>
                  <a:pt x="72524" y="102748"/>
                </a:cubicBezTo>
                <a:lnTo>
                  <a:pt x="72565" y="5168"/>
                </a:lnTo>
                <a:cubicBezTo>
                  <a:pt x="72565" y="2338"/>
                  <a:pt x="70289" y="42"/>
                  <a:pt x="67460" y="21"/>
                </a:cubicBezTo>
                <a:lnTo>
                  <a:pt x="5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5" name="Google Shape;1605;p61"/>
          <p:cNvPicPr preferRelativeResize="0"/>
          <p:nvPr/>
        </p:nvPicPr>
        <p:blipFill rotWithShape="1">
          <a:blip r:embed="rId3">
            <a:alphaModFix/>
          </a:blip>
          <a:srcRect b="3993" l="14566" r="37023" t="4002"/>
          <a:stretch/>
        </p:blipFill>
        <p:spPr>
          <a:xfrm>
            <a:off x="5406750" y="1459388"/>
            <a:ext cx="2004206" cy="2539402"/>
          </a:xfrm>
          <a:prstGeom prst="rect">
            <a:avLst/>
          </a:prstGeom>
          <a:noFill/>
          <a:ln>
            <a:noFill/>
          </a:ln>
        </p:spPr>
      </p:pic>
      <p:grpSp>
        <p:nvGrpSpPr>
          <p:cNvPr id="1606" name="Google Shape;1606;p61"/>
          <p:cNvGrpSpPr/>
          <p:nvPr/>
        </p:nvGrpSpPr>
        <p:grpSpPr>
          <a:xfrm>
            <a:off x="368884" y="824344"/>
            <a:ext cx="556350" cy="556420"/>
            <a:chOff x="1122400" y="1402350"/>
            <a:chExt cx="654375" cy="654150"/>
          </a:xfrm>
        </p:grpSpPr>
        <p:sp>
          <p:nvSpPr>
            <p:cNvPr id="1607" name="Google Shape;1607;p6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61"/>
          <p:cNvGrpSpPr/>
          <p:nvPr/>
        </p:nvGrpSpPr>
        <p:grpSpPr>
          <a:xfrm>
            <a:off x="8229534" y="4006744"/>
            <a:ext cx="556350" cy="556420"/>
            <a:chOff x="1122400" y="1402350"/>
            <a:chExt cx="654375" cy="654150"/>
          </a:xfrm>
        </p:grpSpPr>
        <p:sp>
          <p:nvSpPr>
            <p:cNvPr id="1619" name="Google Shape;1619;p6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1"/>
          <p:cNvGrpSpPr/>
          <p:nvPr/>
        </p:nvGrpSpPr>
        <p:grpSpPr>
          <a:xfrm>
            <a:off x="5602368" y="3803241"/>
            <a:ext cx="334582" cy="334794"/>
            <a:chOff x="1122400" y="1402350"/>
            <a:chExt cx="654375" cy="654150"/>
          </a:xfrm>
        </p:grpSpPr>
        <p:sp>
          <p:nvSpPr>
            <p:cNvPr id="1631" name="Google Shape;1631;p6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61"/>
          <p:cNvSpPr txBox="1"/>
          <p:nvPr>
            <p:ph idx="1" type="subTitle"/>
          </p:nvPr>
        </p:nvSpPr>
        <p:spPr>
          <a:xfrm>
            <a:off x="959150" y="2347550"/>
            <a:ext cx="3063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You can replace the image on this screen with your own work. Just delete this one, add yours and center it properly</a:t>
            </a:r>
            <a:endParaRPr/>
          </a:p>
        </p:txBody>
      </p:sp>
      <p:sp>
        <p:nvSpPr>
          <p:cNvPr id="1643" name="Google Shape;1643;p61"/>
          <p:cNvSpPr txBox="1"/>
          <p:nvPr>
            <p:ph type="title"/>
          </p:nvPr>
        </p:nvSpPr>
        <p:spPr>
          <a:xfrm>
            <a:off x="959150" y="1778550"/>
            <a:ext cx="300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Tablet Device</a:t>
            </a:r>
            <a:endParaRPr/>
          </a:p>
        </p:txBody>
      </p:sp>
      <p:grpSp>
        <p:nvGrpSpPr>
          <p:cNvPr id="1644" name="Google Shape;1644;p61"/>
          <p:cNvGrpSpPr/>
          <p:nvPr/>
        </p:nvGrpSpPr>
        <p:grpSpPr>
          <a:xfrm>
            <a:off x="792453" y="4364747"/>
            <a:ext cx="430055" cy="430104"/>
            <a:chOff x="1122400" y="1402350"/>
            <a:chExt cx="654375" cy="654150"/>
          </a:xfrm>
        </p:grpSpPr>
        <p:sp>
          <p:nvSpPr>
            <p:cNvPr id="1645" name="Google Shape;1645;p6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62"/>
          <p:cNvSpPr/>
          <p:nvPr/>
        </p:nvSpPr>
        <p:spPr>
          <a:xfrm>
            <a:off x="1631200" y="1088250"/>
            <a:ext cx="1574707" cy="3140055"/>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1661" name="Google Shape;1661;p62"/>
          <p:cNvPicPr preferRelativeResize="0"/>
          <p:nvPr/>
        </p:nvPicPr>
        <p:blipFill rotWithShape="1">
          <a:blip r:embed="rId3">
            <a:alphaModFix/>
          </a:blip>
          <a:srcRect b="882" l="32037" r="12282" t="0"/>
          <a:stretch/>
        </p:blipFill>
        <p:spPr>
          <a:xfrm>
            <a:off x="1669750" y="1334975"/>
            <a:ext cx="1487803" cy="2648526"/>
          </a:xfrm>
          <a:prstGeom prst="rect">
            <a:avLst/>
          </a:prstGeom>
          <a:noFill/>
          <a:ln>
            <a:noFill/>
          </a:ln>
        </p:spPr>
      </p:pic>
      <p:grpSp>
        <p:nvGrpSpPr>
          <p:cNvPr id="1662" name="Google Shape;1662;p62"/>
          <p:cNvGrpSpPr/>
          <p:nvPr/>
        </p:nvGrpSpPr>
        <p:grpSpPr>
          <a:xfrm>
            <a:off x="7771657" y="582324"/>
            <a:ext cx="505963" cy="505920"/>
            <a:chOff x="1122400" y="1402350"/>
            <a:chExt cx="654375" cy="654150"/>
          </a:xfrm>
        </p:grpSpPr>
        <p:sp>
          <p:nvSpPr>
            <p:cNvPr id="1663" name="Google Shape;1663;p6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62"/>
          <p:cNvGrpSpPr/>
          <p:nvPr/>
        </p:nvGrpSpPr>
        <p:grpSpPr>
          <a:xfrm>
            <a:off x="7418882" y="4450662"/>
            <a:ext cx="505963" cy="505920"/>
            <a:chOff x="1122400" y="1402350"/>
            <a:chExt cx="654375" cy="654150"/>
          </a:xfrm>
        </p:grpSpPr>
        <p:sp>
          <p:nvSpPr>
            <p:cNvPr id="1675" name="Google Shape;1675;p6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62"/>
          <p:cNvSpPr txBox="1"/>
          <p:nvPr>
            <p:ph idx="1" type="subTitle"/>
          </p:nvPr>
        </p:nvSpPr>
        <p:spPr>
          <a:xfrm>
            <a:off x="4375825" y="2347550"/>
            <a:ext cx="37047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d"/>
              <a:t>You can replace the image on this screen with your own work. Just delete this one, add yours and center it properly</a:t>
            </a:r>
            <a:endParaRPr/>
          </a:p>
        </p:txBody>
      </p:sp>
      <p:sp>
        <p:nvSpPr>
          <p:cNvPr id="1687" name="Google Shape;1687;p62"/>
          <p:cNvSpPr txBox="1"/>
          <p:nvPr>
            <p:ph type="title"/>
          </p:nvPr>
        </p:nvSpPr>
        <p:spPr>
          <a:xfrm>
            <a:off x="5016500" y="1778550"/>
            <a:ext cx="3001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d"/>
              <a:t>Mobile Web</a:t>
            </a:r>
            <a:endParaRPr/>
          </a:p>
        </p:txBody>
      </p:sp>
      <p:grpSp>
        <p:nvGrpSpPr>
          <p:cNvPr id="1688" name="Google Shape;1688;p62"/>
          <p:cNvGrpSpPr/>
          <p:nvPr/>
        </p:nvGrpSpPr>
        <p:grpSpPr>
          <a:xfrm>
            <a:off x="1285532" y="457199"/>
            <a:ext cx="505963" cy="505920"/>
            <a:chOff x="1122400" y="1402350"/>
            <a:chExt cx="654375" cy="654150"/>
          </a:xfrm>
        </p:grpSpPr>
        <p:sp>
          <p:nvSpPr>
            <p:cNvPr id="1689" name="Google Shape;1689;p6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63"/>
          <p:cNvSpPr/>
          <p:nvPr/>
        </p:nvSpPr>
        <p:spPr>
          <a:xfrm>
            <a:off x="434500" y="2255200"/>
            <a:ext cx="4417800" cy="4486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3"/>
          <p:cNvSpPr txBox="1"/>
          <p:nvPr>
            <p:ph type="ctrTitle"/>
          </p:nvPr>
        </p:nvSpPr>
        <p:spPr>
          <a:xfrm>
            <a:off x="951850" y="-120950"/>
            <a:ext cx="3746100" cy="176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Thanks</a:t>
            </a:r>
            <a:endParaRPr/>
          </a:p>
        </p:txBody>
      </p:sp>
      <p:sp>
        <p:nvSpPr>
          <p:cNvPr id="1706" name="Google Shape;1706;p63"/>
          <p:cNvSpPr txBox="1"/>
          <p:nvPr>
            <p:ph idx="1" type="subTitle"/>
          </p:nvPr>
        </p:nvSpPr>
        <p:spPr>
          <a:xfrm>
            <a:off x="5269925" y="1226625"/>
            <a:ext cx="2861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Do you have any questions? youremail@freepik.com </a:t>
            </a:r>
            <a:endParaRPr/>
          </a:p>
          <a:p>
            <a:pPr indent="0" lvl="0" marL="0" rtl="0" algn="ctr">
              <a:spcBef>
                <a:spcPts val="0"/>
              </a:spcBef>
              <a:spcAft>
                <a:spcPts val="0"/>
              </a:spcAft>
              <a:buNone/>
            </a:pPr>
            <a:r>
              <a:rPr lang="id"/>
              <a:t>+91 620 421 838</a:t>
            </a:r>
            <a:endParaRPr/>
          </a:p>
          <a:p>
            <a:pPr indent="0" lvl="0" marL="0" rtl="0" algn="ctr">
              <a:spcBef>
                <a:spcPts val="0"/>
              </a:spcBef>
              <a:spcAft>
                <a:spcPts val="0"/>
              </a:spcAft>
              <a:buNone/>
            </a:pPr>
            <a:r>
              <a:rPr lang="id"/>
              <a:t>yourcompany.com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707" name="Google Shape;1707;p63"/>
          <p:cNvPicPr preferRelativeResize="0"/>
          <p:nvPr/>
        </p:nvPicPr>
        <p:blipFill rotWithShape="1">
          <a:blip r:embed="rId3">
            <a:alphaModFix/>
          </a:blip>
          <a:srcRect b="0" l="12553" r="30149" t="1536"/>
          <a:stretch/>
        </p:blipFill>
        <p:spPr>
          <a:xfrm>
            <a:off x="647050" y="2501150"/>
            <a:ext cx="3992700" cy="4063500"/>
          </a:xfrm>
          <a:prstGeom prst="ellipse">
            <a:avLst/>
          </a:prstGeom>
          <a:noFill/>
          <a:ln>
            <a:noFill/>
          </a:ln>
        </p:spPr>
      </p:pic>
      <p:grpSp>
        <p:nvGrpSpPr>
          <p:cNvPr id="1708" name="Google Shape;1708;p63"/>
          <p:cNvGrpSpPr/>
          <p:nvPr/>
        </p:nvGrpSpPr>
        <p:grpSpPr>
          <a:xfrm>
            <a:off x="4038579" y="2654975"/>
            <a:ext cx="482471" cy="482436"/>
            <a:chOff x="1122400" y="1402350"/>
            <a:chExt cx="654375" cy="654150"/>
          </a:xfrm>
        </p:grpSpPr>
        <p:sp>
          <p:nvSpPr>
            <p:cNvPr id="1709" name="Google Shape;1709;p6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63"/>
          <p:cNvGrpSpPr/>
          <p:nvPr/>
        </p:nvGrpSpPr>
        <p:grpSpPr>
          <a:xfrm>
            <a:off x="727029" y="4099400"/>
            <a:ext cx="482471" cy="482436"/>
            <a:chOff x="1122400" y="1402350"/>
            <a:chExt cx="654375" cy="654150"/>
          </a:xfrm>
        </p:grpSpPr>
        <p:sp>
          <p:nvSpPr>
            <p:cNvPr id="1721" name="Google Shape;1721;p6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63"/>
          <p:cNvGrpSpPr/>
          <p:nvPr/>
        </p:nvGrpSpPr>
        <p:grpSpPr>
          <a:xfrm>
            <a:off x="4215401" y="4744177"/>
            <a:ext cx="441834" cy="441813"/>
            <a:chOff x="1122400" y="1402350"/>
            <a:chExt cx="654375" cy="654150"/>
          </a:xfrm>
        </p:grpSpPr>
        <p:sp>
          <p:nvSpPr>
            <p:cNvPr id="1733" name="Google Shape;1733;p6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63"/>
          <p:cNvGrpSpPr/>
          <p:nvPr/>
        </p:nvGrpSpPr>
        <p:grpSpPr>
          <a:xfrm>
            <a:off x="5974241" y="2534470"/>
            <a:ext cx="360881" cy="360884"/>
            <a:chOff x="5974241" y="2534470"/>
            <a:chExt cx="360881" cy="360884"/>
          </a:xfrm>
        </p:grpSpPr>
        <p:sp>
          <p:nvSpPr>
            <p:cNvPr id="1745" name="Google Shape;1745;p63"/>
            <p:cNvSpPr/>
            <p:nvPr/>
          </p:nvSpPr>
          <p:spPr>
            <a:xfrm>
              <a:off x="5974241" y="2534470"/>
              <a:ext cx="360881" cy="360509"/>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3"/>
            <p:cNvSpPr/>
            <p:nvPr/>
          </p:nvSpPr>
          <p:spPr>
            <a:xfrm>
              <a:off x="6036993" y="2612546"/>
              <a:ext cx="196360" cy="282809"/>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63"/>
          <p:cNvSpPr/>
          <p:nvPr/>
        </p:nvSpPr>
        <p:spPr>
          <a:xfrm>
            <a:off x="6518464" y="2534616"/>
            <a:ext cx="360881" cy="360509"/>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3"/>
          <p:cNvSpPr/>
          <p:nvPr/>
        </p:nvSpPr>
        <p:spPr>
          <a:xfrm>
            <a:off x="6606127" y="2683105"/>
            <a:ext cx="39818" cy="118261"/>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3"/>
          <p:cNvSpPr/>
          <p:nvPr/>
        </p:nvSpPr>
        <p:spPr>
          <a:xfrm>
            <a:off x="6590035" y="2623126"/>
            <a:ext cx="55910" cy="48010"/>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3"/>
          <p:cNvSpPr/>
          <p:nvPr/>
        </p:nvSpPr>
        <p:spPr>
          <a:xfrm>
            <a:off x="6684574" y="2683079"/>
            <a:ext cx="126320" cy="11868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1" name="Google Shape;1751;p63"/>
          <p:cNvGrpSpPr/>
          <p:nvPr/>
        </p:nvGrpSpPr>
        <p:grpSpPr>
          <a:xfrm>
            <a:off x="7066172" y="2534616"/>
            <a:ext cx="360509" cy="360509"/>
            <a:chOff x="7066172" y="2534616"/>
            <a:chExt cx="360509" cy="360509"/>
          </a:xfrm>
        </p:grpSpPr>
        <p:sp>
          <p:nvSpPr>
            <p:cNvPr id="1752" name="Google Shape;1752;p63"/>
            <p:cNvSpPr/>
            <p:nvPr/>
          </p:nvSpPr>
          <p:spPr>
            <a:xfrm>
              <a:off x="7066172" y="2534616"/>
              <a:ext cx="360509" cy="360509"/>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3"/>
            <p:cNvSpPr/>
            <p:nvPr/>
          </p:nvSpPr>
          <p:spPr>
            <a:xfrm>
              <a:off x="7143108" y="2627856"/>
              <a:ext cx="230319" cy="18957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63"/>
          <p:cNvSpPr txBox="1"/>
          <p:nvPr/>
        </p:nvSpPr>
        <p:spPr>
          <a:xfrm>
            <a:off x="5015675" y="4149525"/>
            <a:ext cx="33696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id" sz="1300">
                <a:solidFill>
                  <a:schemeClr val="lt1"/>
                </a:solidFill>
                <a:latin typeface="Roboto"/>
                <a:ea typeface="Roboto"/>
                <a:cs typeface="Roboto"/>
                <a:sym typeface="Roboto"/>
              </a:rPr>
              <a:t>Please keep this slide for attribution</a:t>
            </a:r>
            <a:endParaRPr sz="1300">
              <a:solidFill>
                <a:schemeClr val="lt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64"/>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Alternative Resources</a:t>
            </a:r>
            <a:endParaRPr/>
          </a:p>
        </p:txBody>
      </p:sp>
      <p:sp>
        <p:nvSpPr>
          <p:cNvPr id="1760" name="Google Shape;1760;p64"/>
          <p:cNvSpPr txBox="1"/>
          <p:nvPr>
            <p:ph idx="1" type="subTitle"/>
          </p:nvPr>
        </p:nvSpPr>
        <p:spPr>
          <a:xfrm>
            <a:off x="658025" y="1129600"/>
            <a:ext cx="7849800" cy="357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d" sz="1400">
                <a:uFill>
                  <a:noFill/>
                </a:uFill>
                <a:hlinkClick r:id="rId3"/>
              </a:rPr>
              <a:t>Japanese culture with automobile</a:t>
            </a:r>
            <a:endParaRPr sz="1400"/>
          </a:p>
          <a:p>
            <a:pPr indent="-317500" lvl="0" marL="457200" rtl="0" algn="l">
              <a:spcBef>
                <a:spcPts val="0"/>
              </a:spcBef>
              <a:spcAft>
                <a:spcPts val="0"/>
              </a:spcAft>
              <a:buSzPts val="1400"/>
              <a:buChar char="●"/>
            </a:pPr>
            <a:r>
              <a:rPr lang="id" sz="1400">
                <a:uFill>
                  <a:noFill/>
                </a:uFill>
                <a:hlinkClick r:id="rId4"/>
              </a:rPr>
              <a:t>Commuters waiting for the subway train at the station</a:t>
            </a:r>
            <a:endParaRPr sz="1400"/>
          </a:p>
          <a:p>
            <a:pPr indent="-317500" lvl="0" marL="457200" rtl="0" algn="l">
              <a:spcBef>
                <a:spcPts val="0"/>
              </a:spcBef>
              <a:spcAft>
                <a:spcPts val="0"/>
              </a:spcAft>
              <a:buSzPts val="1400"/>
              <a:buChar char="●"/>
            </a:pPr>
            <a:r>
              <a:rPr lang="id" sz="1400">
                <a:uFill>
                  <a:noFill/>
                </a:uFill>
                <a:hlinkClick r:id="rId5"/>
              </a:rPr>
              <a:t>Full shot woman at train station</a:t>
            </a:r>
            <a:endParaRPr sz="1400"/>
          </a:p>
          <a:p>
            <a:pPr indent="-317500" lvl="0" marL="457200" rtl="0" algn="l">
              <a:spcBef>
                <a:spcPts val="0"/>
              </a:spcBef>
              <a:spcAft>
                <a:spcPts val="0"/>
              </a:spcAft>
              <a:buSzPts val="1400"/>
              <a:buChar char="●"/>
            </a:pPr>
            <a:r>
              <a:rPr lang="id" sz="1400">
                <a:uFill>
                  <a:noFill/>
                </a:uFill>
                <a:hlinkClick r:id="rId6"/>
              </a:rPr>
              <a:t>Woman wearing mask and using mobile phone in railway station</a:t>
            </a:r>
            <a:endParaRPr sz="1400"/>
          </a:p>
          <a:p>
            <a:pPr indent="-317500" lvl="0" marL="457200" rtl="0" algn="l">
              <a:spcBef>
                <a:spcPts val="0"/>
              </a:spcBef>
              <a:spcAft>
                <a:spcPts val="0"/>
              </a:spcAft>
              <a:buSzPts val="1400"/>
              <a:buChar char="●"/>
            </a:pPr>
            <a:r>
              <a:rPr lang="id" sz="1400">
                <a:uFill>
                  <a:noFill/>
                </a:uFill>
                <a:hlinkClick r:id="rId7"/>
              </a:rPr>
              <a:t>Full shot woman walking with luggage in train station</a:t>
            </a:r>
            <a:endParaRPr sz="1400"/>
          </a:p>
          <a:p>
            <a:pPr indent="-317500" lvl="0" marL="457200" rtl="0" algn="l">
              <a:spcBef>
                <a:spcPts val="0"/>
              </a:spcBef>
              <a:spcAft>
                <a:spcPts val="0"/>
              </a:spcAft>
              <a:buSzPts val="1400"/>
              <a:buChar char="●"/>
            </a:pPr>
            <a:r>
              <a:rPr lang="id" sz="1400">
                <a:uFill>
                  <a:noFill/>
                </a:uFill>
                <a:hlinkClick r:id="rId8"/>
              </a:rPr>
              <a:t>Medium shot man listening to music</a:t>
            </a:r>
            <a:endParaRPr sz="1400"/>
          </a:p>
          <a:p>
            <a:pPr indent="-317500" lvl="0" marL="457200" rtl="0" algn="l">
              <a:spcBef>
                <a:spcPts val="0"/>
              </a:spcBef>
              <a:spcAft>
                <a:spcPts val="0"/>
              </a:spcAft>
              <a:buSzPts val="1400"/>
              <a:buChar char="●"/>
            </a:pPr>
            <a:r>
              <a:rPr lang="id" sz="1400">
                <a:uFill>
                  <a:noFill/>
                </a:uFill>
                <a:hlinkClick r:id="rId9"/>
              </a:rPr>
              <a:t>on riding a bike in the park alongside his father</a:t>
            </a:r>
            <a:endParaRPr sz="1400"/>
          </a:p>
          <a:p>
            <a:pPr indent="-317500" lvl="0" marL="457200" rtl="0" algn="l">
              <a:spcBef>
                <a:spcPts val="0"/>
              </a:spcBef>
              <a:spcAft>
                <a:spcPts val="0"/>
              </a:spcAft>
              <a:buSzPts val="1400"/>
              <a:buChar char="●"/>
            </a:pPr>
            <a:r>
              <a:rPr lang="id" sz="1400">
                <a:uFill>
                  <a:noFill/>
                </a:uFill>
                <a:hlinkClick r:id="rId10"/>
              </a:rPr>
              <a:t>Japan city with automobile</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6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Resources</a:t>
            </a:r>
            <a:endParaRPr/>
          </a:p>
        </p:txBody>
      </p:sp>
      <p:sp>
        <p:nvSpPr>
          <p:cNvPr id="1766" name="Google Shape;1766;p65"/>
          <p:cNvSpPr txBox="1"/>
          <p:nvPr>
            <p:ph idx="1" type="subTitle"/>
          </p:nvPr>
        </p:nvSpPr>
        <p:spPr>
          <a:xfrm>
            <a:off x="658025" y="1129600"/>
            <a:ext cx="7849800" cy="357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d" sz="1400">
                <a:uFill>
                  <a:noFill/>
                </a:uFill>
                <a:hlinkClick r:id="rId3"/>
              </a:rPr>
              <a:t>Modern automobile mechanic composition </a:t>
            </a:r>
            <a:endParaRPr sz="1400"/>
          </a:p>
          <a:p>
            <a:pPr indent="-317500" lvl="0" marL="457200" rtl="0" algn="l">
              <a:spcBef>
                <a:spcPts val="0"/>
              </a:spcBef>
              <a:spcAft>
                <a:spcPts val="0"/>
              </a:spcAft>
              <a:buSzPts val="1400"/>
              <a:buChar char="●"/>
            </a:pPr>
            <a:r>
              <a:rPr lang="id" sz="1400">
                <a:uFill>
                  <a:noFill/>
                </a:uFill>
                <a:hlinkClick r:id="rId4"/>
              </a:rPr>
              <a:t>Billboard template in urban environment </a:t>
            </a:r>
            <a:endParaRPr sz="1400"/>
          </a:p>
          <a:p>
            <a:pPr indent="-317500" lvl="0" marL="457200" rtl="0" algn="l">
              <a:spcBef>
                <a:spcPts val="0"/>
              </a:spcBef>
              <a:spcAft>
                <a:spcPts val="0"/>
              </a:spcAft>
              <a:buSzPts val="1400"/>
              <a:buChar char="●"/>
            </a:pPr>
            <a:r>
              <a:rPr lang="id" sz="1400">
                <a:uFill>
                  <a:noFill/>
                </a:uFill>
                <a:hlinkClick r:id="rId5"/>
              </a:rPr>
              <a:t>Close-up casual man holding his bike </a:t>
            </a:r>
            <a:endParaRPr sz="1400"/>
          </a:p>
          <a:p>
            <a:pPr indent="-317500" lvl="0" marL="457200" rtl="0" algn="l">
              <a:spcBef>
                <a:spcPts val="0"/>
              </a:spcBef>
              <a:spcAft>
                <a:spcPts val="0"/>
              </a:spcAft>
              <a:buSzPts val="1400"/>
              <a:buChar char="●"/>
            </a:pPr>
            <a:r>
              <a:rPr lang="id" sz="1400">
                <a:uFill>
                  <a:noFill/>
                </a:uFill>
                <a:hlinkClick r:id="rId6"/>
              </a:rPr>
              <a:t>Businessmen posing together in the office </a:t>
            </a:r>
            <a:endParaRPr sz="1400"/>
          </a:p>
          <a:p>
            <a:pPr indent="-317500" lvl="0" marL="457200" rtl="0" algn="l">
              <a:spcBef>
                <a:spcPts val="0"/>
              </a:spcBef>
              <a:spcAft>
                <a:spcPts val="0"/>
              </a:spcAft>
              <a:buSzPts val="1400"/>
              <a:buChar char="●"/>
            </a:pPr>
            <a:r>
              <a:rPr lang="id" sz="1400">
                <a:uFill>
                  <a:noFill/>
                </a:uFill>
                <a:hlinkClick r:id="rId7"/>
              </a:rPr>
              <a:t>Passenger in the train sitting and wearing medical mask </a:t>
            </a:r>
            <a:endParaRPr sz="1400"/>
          </a:p>
          <a:p>
            <a:pPr indent="-317500" lvl="0" marL="457200" rtl="0" algn="l">
              <a:spcBef>
                <a:spcPts val="0"/>
              </a:spcBef>
              <a:spcAft>
                <a:spcPts val="0"/>
              </a:spcAft>
              <a:buSzPts val="1400"/>
              <a:buChar char="●"/>
            </a:pPr>
            <a:r>
              <a:rPr lang="id" sz="1400">
                <a:uFill>
                  <a:noFill/>
                </a:uFill>
                <a:hlinkClick r:id="rId8"/>
              </a:rPr>
              <a:t>Close-up of dirty human hand with globe over white surface</a:t>
            </a:r>
            <a:endParaRPr sz="1400"/>
          </a:p>
          <a:p>
            <a:pPr indent="-317500" lvl="0" marL="457200" rtl="0" algn="l">
              <a:spcBef>
                <a:spcPts val="0"/>
              </a:spcBef>
              <a:spcAft>
                <a:spcPts val="0"/>
              </a:spcAft>
              <a:buSzPts val="1400"/>
              <a:buChar char="●"/>
            </a:pPr>
            <a:r>
              <a:rPr lang="id" sz="1400">
                <a:uFill>
                  <a:noFill/>
                </a:uFill>
                <a:hlinkClick r:id="rId9"/>
              </a:rPr>
              <a:t>High angle of train terminal in the city </a:t>
            </a:r>
            <a:endParaRPr sz="1400"/>
          </a:p>
          <a:p>
            <a:pPr indent="-317500" lvl="0" marL="457200" rtl="0" algn="l">
              <a:spcBef>
                <a:spcPts val="0"/>
              </a:spcBef>
              <a:spcAft>
                <a:spcPts val="0"/>
              </a:spcAft>
              <a:buSzPts val="1400"/>
              <a:buChar char="●"/>
            </a:pPr>
            <a:r>
              <a:rPr lang="id" sz="1400">
                <a:uFill>
                  <a:noFill/>
                </a:uFill>
                <a:hlinkClick r:id="rId10"/>
              </a:rPr>
              <a:t>Japanese culture urban style </a:t>
            </a:r>
            <a:endParaRPr sz="1400"/>
          </a:p>
          <a:p>
            <a:pPr indent="-317500" lvl="0" marL="457200" rtl="0" algn="l">
              <a:spcBef>
                <a:spcPts val="0"/>
              </a:spcBef>
              <a:spcAft>
                <a:spcPts val="0"/>
              </a:spcAft>
              <a:buSzPts val="1400"/>
              <a:buChar char="●"/>
            </a:pPr>
            <a:r>
              <a:rPr lang="id" sz="1400">
                <a:uFill>
                  <a:noFill/>
                </a:uFill>
                <a:hlinkClick r:id="rId11"/>
              </a:rPr>
              <a:t>Side view woman waiting for the bus</a:t>
            </a:r>
            <a:endParaRPr sz="1400"/>
          </a:p>
          <a:p>
            <a:pPr indent="-317500" lvl="0" marL="457200" rtl="0" algn="l">
              <a:spcBef>
                <a:spcPts val="0"/>
              </a:spcBef>
              <a:spcAft>
                <a:spcPts val="0"/>
              </a:spcAft>
              <a:buSzPts val="1400"/>
              <a:buChar char="●"/>
            </a:pPr>
            <a:r>
              <a:rPr lang="id" sz="1400">
                <a:uFill>
                  <a:noFill/>
                </a:uFill>
                <a:hlinkClick r:id="rId12"/>
              </a:rPr>
              <a:t>Toy plane in hand </a:t>
            </a:r>
            <a:endParaRPr sz="1400"/>
          </a:p>
          <a:p>
            <a:pPr indent="-317500" lvl="0" marL="457200" rtl="0" algn="l">
              <a:spcBef>
                <a:spcPts val="0"/>
              </a:spcBef>
              <a:spcAft>
                <a:spcPts val="0"/>
              </a:spcAft>
              <a:buSzPts val="1400"/>
              <a:buChar char="●"/>
            </a:pPr>
            <a:r>
              <a:rPr lang="id" sz="1400">
                <a:uFill>
                  <a:noFill/>
                </a:uFill>
                <a:hlinkClick r:id="rId13"/>
              </a:rPr>
              <a:t>Modern eco friendly bicycle outdoors </a:t>
            </a:r>
            <a:endParaRPr sz="1400"/>
          </a:p>
        </p:txBody>
      </p:sp>
      <p:grpSp>
        <p:nvGrpSpPr>
          <p:cNvPr id="1767" name="Google Shape;1767;p65"/>
          <p:cNvGrpSpPr/>
          <p:nvPr/>
        </p:nvGrpSpPr>
        <p:grpSpPr>
          <a:xfrm>
            <a:off x="8025229" y="799550"/>
            <a:ext cx="482471" cy="482436"/>
            <a:chOff x="1122400" y="1402350"/>
            <a:chExt cx="654375" cy="654150"/>
          </a:xfrm>
        </p:grpSpPr>
        <p:sp>
          <p:nvSpPr>
            <p:cNvPr id="1768" name="Google Shape;1768;p6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65"/>
          <p:cNvGrpSpPr/>
          <p:nvPr/>
        </p:nvGrpSpPr>
        <p:grpSpPr>
          <a:xfrm>
            <a:off x="75897" y="4703789"/>
            <a:ext cx="342173" cy="308628"/>
            <a:chOff x="1122400" y="1402350"/>
            <a:chExt cx="654375" cy="654150"/>
          </a:xfrm>
        </p:grpSpPr>
        <p:sp>
          <p:nvSpPr>
            <p:cNvPr id="1780" name="Google Shape;1780;p6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94" name="Shape 1794"/>
        <p:cNvGrpSpPr/>
        <p:nvPr/>
      </p:nvGrpSpPr>
      <p:grpSpPr>
        <a:xfrm>
          <a:off x="0" y="0"/>
          <a:ext cx="0" cy="0"/>
          <a:chOff x="0" y="0"/>
          <a:chExt cx="0" cy="0"/>
        </a:xfrm>
      </p:grpSpPr>
      <p:sp>
        <p:nvSpPr>
          <p:cNvPr id="1795" name="Google Shape;1795;p66"/>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solidFill>
                  <a:srgbClr val="FFFFFF"/>
                </a:solidFill>
                <a:latin typeface="Arial"/>
                <a:ea typeface="Arial"/>
                <a:cs typeface="Arial"/>
                <a:sym typeface="Arial"/>
              </a:rPr>
              <a:t>Instructions for use (</a:t>
            </a:r>
            <a:r>
              <a:rPr lang="id">
                <a:latin typeface="Arial"/>
                <a:ea typeface="Arial"/>
                <a:cs typeface="Arial"/>
                <a:sym typeface="Arial"/>
              </a:rPr>
              <a:t>free users)</a:t>
            </a:r>
            <a:endParaRPr>
              <a:solidFill>
                <a:srgbClr val="FFFFFF"/>
              </a:solidFill>
              <a:latin typeface="Arial"/>
              <a:ea typeface="Arial"/>
              <a:cs typeface="Arial"/>
              <a:sym typeface="Arial"/>
            </a:endParaRPr>
          </a:p>
        </p:txBody>
      </p:sp>
      <p:sp>
        <p:nvSpPr>
          <p:cNvPr id="1796" name="Google Shape;1796;p66"/>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id">
                <a:solidFill>
                  <a:srgbClr val="FFFFFF"/>
                </a:solidFill>
                <a:latin typeface="Arial"/>
                <a:ea typeface="Arial"/>
                <a:cs typeface="Arial"/>
                <a:sym typeface="Arial"/>
              </a:rPr>
              <a:t>In order to use this template, you must credit </a:t>
            </a:r>
            <a:r>
              <a:rPr b="1" lang="id" sz="1000" u="sng">
                <a:solidFill>
                  <a:srgbClr val="869FB2"/>
                </a:solidFill>
                <a:latin typeface="Arial"/>
                <a:ea typeface="Arial"/>
                <a:cs typeface="Arial"/>
                <a:sym typeface="Arial"/>
              </a:rPr>
              <a:t>S</a:t>
            </a:r>
            <a:r>
              <a:rPr b="1" lang="id" u="sng">
                <a:solidFill>
                  <a:srgbClr val="869FB2"/>
                </a:solidFill>
                <a:latin typeface="Arial"/>
                <a:ea typeface="Arial"/>
                <a:cs typeface="Arial"/>
                <a:sym typeface="Arial"/>
                <a:hlinkClick r:id="rId3">
                  <a:extLst>
                    <a:ext uri="{A12FA001-AC4F-418D-AE19-62706E023703}">
                      <ahyp:hlinkClr val="tx"/>
                    </a:ext>
                  </a:extLst>
                </a:hlinkClick>
              </a:rPr>
              <a:t>lidesgo</a:t>
            </a:r>
            <a:r>
              <a:rPr lang="id">
                <a:solidFill>
                  <a:srgbClr val="435D74"/>
                </a:solidFill>
                <a:latin typeface="Arial"/>
                <a:ea typeface="Arial"/>
                <a:cs typeface="Arial"/>
                <a:sym typeface="Arial"/>
              </a:rPr>
              <a:t> </a:t>
            </a:r>
            <a:r>
              <a:rPr lang="id">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id"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id"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id"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id"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797" name="Google Shape;1797;p6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1000">
                <a:solidFill>
                  <a:srgbClr val="FFFFFF"/>
                </a:solidFill>
              </a:rPr>
              <a:t>For more information about editing slides, please </a:t>
            </a:r>
            <a:r>
              <a:rPr lang="id" sz="900">
                <a:solidFill>
                  <a:srgbClr val="FFFFFF"/>
                </a:solidFill>
              </a:rPr>
              <a:t>read </a:t>
            </a:r>
            <a:r>
              <a:rPr lang="id"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id" sz="1000" u="sng">
                <a:solidFill>
                  <a:srgbClr val="869FB2"/>
                </a:solidFill>
                <a:hlinkClick r:id="rId4">
                  <a:extLst>
                    <a:ext uri="{A12FA001-AC4F-418D-AE19-62706E023703}">
                      <ahyp:hlinkClr val="tx"/>
                    </a:ext>
                  </a:extLst>
                </a:hlinkClick>
              </a:rPr>
              <a:t>https://slidesgo.com/faqs</a:t>
            </a:r>
            <a:r>
              <a:rPr lang="id" sz="1200">
                <a:solidFill>
                  <a:srgbClr val="FFFFFF"/>
                </a:solidFill>
              </a:rPr>
              <a:t> </a:t>
            </a:r>
            <a:r>
              <a:rPr lang="id" sz="1000">
                <a:solidFill>
                  <a:srgbClr val="FFFFFF"/>
                </a:solidFill>
              </a:rPr>
              <a:t>and</a:t>
            </a:r>
            <a:r>
              <a:rPr lang="id" sz="1200">
                <a:solidFill>
                  <a:srgbClr val="FFFFFF"/>
                </a:solidFill>
              </a:rPr>
              <a:t> </a:t>
            </a:r>
            <a:r>
              <a:rPr lang="id"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01" name="Shape 1801"/>
        <p:cNvGrpSpPr/>
        <p:nvPr/>
      </p:nvGrpSpPr>
      <p:grpSpPr>
        <a:xfrm>
          <a:off x="0" y="0"/>
          <a:ext cx="0" cy="0"/>
          <a:chOff x="0" y="0"/>
          <a:chExt cx="0" cy="0"/>
        </a:xfrm>
      </p:grpSpPr>
      <p:sp>
        <p:nvSpPr>
          <p:cNvPr id="1802" name="Google Shape;1802;p67"/>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03" name="Google Shape;1803;p67"/>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id">
                <a:solidFill>
                  <a:srgbClr val="FFFFFF"/>
                </a:solidFill>
                <a:latin typeface="Arial"/>
                <a:ea typeface="Arial"/>
                <a:cs typeface="Arial"/>
                <a:sym typeface="Arial"/>
              </a:rPr>
              <a:t>In order to use this template, you must be a Premium user on </a:t>
            </a:r>
            <a:r>
              <a:rPr b="1" lang="id" sz="1000" u="sng">
                <a:solidFill>
                  <a:srgbClr val="869FB2"/>
                </a:solidFill>
                <a:latin typeface="Arial"/>
                <a:ea typeface="Arial"/>
                <a:cs typeface="Arial"/>
                <a:sym typeface="Arial"/>
              </a:rPr>
              <a:t>S</a:t>
            </a:r>
            <a:r>
              <a:rPr b="1" lang="id" u="sng">
                <a:solidFill>
                  <a:srgbClr val="869FB2"/>
                </a:solidFill>
                <a:latin typeface="Arial"/>
                <a:ea typeface="Arial"/>
                <a:cs typeface="Arial"/>
                <a:sym typeface="Arial"/>
                <a:hlinkClick r:id="rId3">
                  <a:extLst>
                    <a:ext uri="{A12FA001-AC4F-418D-AE19-62706E023703}">
                      <ahyp:hlinkClr val="tx"/>
                    </a:ext>
                  </a:extLst>
                </a:hlinkClick>
              </a:rPr>
              <a:t>lidesgo</a:t>
            </a:r>
            <a:r>
              <a:rPr lang="id">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id"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id"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id"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id"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id"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804" name="Google Shape;1804;p67"/>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1000">
                <a:solidFill>
                  <a:srgbClr val="FFFFFF"/>
                </a:solidFill>
                <a:latin typeface="Arial"/>
                <a:ea typeface="Arial"/>
                <a:cs typeface="Arial"/>
                <a:sym typeface="Arial"/>
              </a:rPr>
              <a:t>For more information about editing slides, please </a:t>
            </a:r>
            <a:r>
              <a:rPr lang="id" sz="900">
                <a:solidFill>
                  <a:srgbClr val="FFFFFF"/>
                </a:solidFill>
                <a:latin typeface="Arial"/>
                <a:ea typeface="Arial"/>
                <a:cs typeface="Arial"/>
                <a:sym typeface="Arial"/>
              </a:rPr>
              <a:t>read </a:t>
            </a:r>
            <a:r>
              <a:rPr lang="id"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id"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id" sz="1200">
                <a:solidFill>
                  <a:srgbClr val="FFFFFF"/>
                </a:solidFill>
                <a:latin typeface="Arial"/>
                <a:ea typeface="Arial"/>
                <a:cs typeface="Arial"/>
                <a:sym typeface="Arial"/>
              </a:rPr>
              <a:t> </a:t>
            </a:r>
            <a:r>
              <a:rPr lang="id" sz="1000">
                <a:solidFill>
                  <a:srgbClr val="FFFFFF"/>
                </a:solidFill>
                <a:latin typeface="Arial"/>
                <a:ea typeface="Arial"/>
                <a:cs typeface="Arial"/>
                <a:sym typeface="Arial"/>
              </a:rPr>
              <a:t>and</a:t>
            </a:r>
            <a:r>
              <a:rPr lang="id" sz="1200">
                <a:solidFill>
                  <a:srgbClr val="FFFFFF"/>
                </a:solidFill>
                <a:latin typeface="Arial"/>
                <a:ea typeface="Arial"/>
                <a:cs typeface="Arial"/>
                <a:sym typeface="Arial"/>
              </a:rPr>
              <a:t> </a:t>
            </a:r>
            <a:r>
              <a:rPr lang="id"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08" name="Shape 1808"/>
        <p:cNvGrpSpPr/>
        <p:nvPr/>
      </p:nvGrpSpPr>
      <p:grpSpPr>
        <a:xfrm>
          <a:off x="0" y="0"/>
          <a:ext cx="0" cy="0"/>
          <a:chOff x="0" y="0"/>
          <a:chExt cx="0" cy="0"/>
        </a:xfrm>
      </p:grpSpPr>
      <p:sp>
        <p:nvSpPr>
          <p:cNvPr id="1809" name="Google Shape;1809;p68"/>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10" name="Google Shape;1810;p68"/>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11" name="Google Shape;1811;p68"/>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id">
                <a:solidFill>
                  <a:schemeClr val="lt1"/>
                </a:solidFill>
                <a:latin typeface="Arial"/>
                <a:ea typeface="Arial"/>
                <a:cs typeface="Arial"/>
                <a:sym typeface="Arial"/>
              </a:rPr>
              <a:t>Roboto</a:t>
            </a:r>
            <a:endParaRPr b="1">
              <a:solidFill>
                <a:schemeClr val="lt1"/>
              </a:solidFill>
              <a:latin typeface="Arial"/>
              <a:ea typeface="Arial"/>
              <a:cs typeface="Arial"/>
              <a:sym typeface="Arial"/>
            </a:endParaRPr>
          </a:p>
          <a:p>
            <a:pPr indent="0" lvl="0" marL="0" rtl="0" algn="ctr">
              <a:spcBef>
                <a:spcPts val="0"/>
              </a:spcBef>
              <a:spcAft>
                <a:spcPts val="0"/>
              </a:spcAft>
              <a:buNone/>
            </a:pPr>
            <a:r>
              <a:rPr lang="id">
                <a:solidFill>
                  <a:schemeClr val="lt1"/>
                </a:solidFill>
                <a:latin typeface="Arial"/>
                <a:ea typeface="Arial"/>
                <a:cs typeface="Arial"/>
                <a:sym typeface="Arial"/>
              </a:rPr>
              <a:t>(https://fonts.google.com/specimen/Roboto)</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id">
                <a:solidFill>
                  <a:schemeClr val="lt1"/>
                </a:solidFill>
                <a:latin typeface="Arial"/>
                <a:ea typeface="Arial"/>
                <a:cs typeface="Arial"/>
                <a:sym typeface="Arial"/>
              </a:rPr>
              <a:t>Oswald</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id">
                <a:solidFill>
                  <a:schemeClr val="lt1"/>
                </a:solidFill>
                <a:latin typeface="Arial"/>
                <a:ea typeface="Arial"/>
                <a:cs typeface="Arial"/>
                <a:sym typeface="Arial"/>
              </a:rPr>
              <a:t>(</a:t>
            </a:r>
            <a:r>
              <a:rPr lang="id">
                <a:solidFill>
                  <a:schemeClr val="lt1"/>
                </a:solidFill>
                <a:latin typeface="Arial"/>
                <a:ea typeface="Arial"/>
                <a:cs typeface="Arial"/>
                <a:sym typeface="Arial"/>
              </a:rPr>
              <a:t>https://fonts.google.com/specimen/Oswald</a:t>
            </a:r>
            <a:r>
              <a:rPr lang="id">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812" name="Google Shape;1812;p68"/>
          <p:cNvSpPr/>
          <p:nvPr/>
        </p:nvSpPr>
        <p:spPr>
          <a:xfrm>
            <a:off x="2052625" y="3567075"/>
            <a:ext cx="791400" cy="754200"/>
          </a:xfrm>
          <a:prstGeom prst="roundRect">
            <a:avLst>
              <a:gd fmla="val 16667" name="adj"/>
            </a:avLst>
          </a:prstGeom>
          <a:solidFill>
            <a:srgbClr val="3BC57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8"/>
          <p:cNvSpPr/>
          <p:nvPr/>
        </p:nvSpPr>
        <p:spPr>
          <a:xfrm>
            <a:off x="3114445" y="3567075"/>
            <a:ext cx="791400" cy="754200"/>
          </a:xfrm>
          <a:prstGeom prst="roundRect">
            <a:avLst>
              <a:gd fmla="val 16667" name="adj"/>
            </a:avLst>
          </a:prstGeom>
          <a:solidFill>
            <a:srgbClr val="E8E8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8"/>
          <p:cNvSpPr/>
          <p:nvPr/>
        </p:nvSpPr>
        <p:spPr>
          <a:xfrm>
            <a:off x="4176264" y="35670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8"/>
          <p:cNvSpPr/>
          <p:nvPr/>
        </p:nvSpPr>
        <p:spPr>
          <a:xfrm>
            <a:off x="990800" y="3567075"/>
            <a:ext cx="791400" cy="754200"/>
          </a:xfrm>
          <a:prstGeom prst="roundRect">
            <a:avLst>
              <a:gd fmla="val 16667" name="adj"/>
            </a:avLst>
          </a:prstGeom>
          <a:solidFill>
            <a:srgbClr val="1C1C1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8"/>
          <p:cNvSpPr txBox="1"/>
          <p:nvPr/>
        </p:nvSpPr>
        <p:spPr>
          <a:xfrm>
            <a:off x="2052625"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rgbClr val="FFFFFF"/>
                </a:solidFill>
              </a:rPr>
              <a:t>#3bc57fff</a:t>
            </a:r>
            <a:endParaRPr sz="1000">
              <a:solidFill>
                <a:srgbClr val="FFFFFF"/>
              </a:solidFill>
            </a:endParaRPr>
          </a:p>
        </p:txBody>
      </p:sp>
      <p:sp>
        <p:nvSpPr>
          <p:cNvPr id="1817" name="Google Shape;1817;p68"/>
          <p:cNvSpPr txBox="1"/>
          <p:nvPr/>
        </p:nvSpPr>
        <p:spPr>
          <a:xfrm>
            <a:off x="3114450"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rgbClr val="FFFFFF"/>
                </a:solidFill>
              </a:rPr>
              <a:t>#e8e8e8ff</a:t>
            </a:r>
            <a:endParaRPr sz="1000">
              <a:solidFill>
                <a:srgbClr val="FFFFFF"/>
              </a:solidFill>
            </a:endParaRPr>
          </a:p>
        </p:txBody>
      </p:sp>
      <p:sp>
        <p:nvSpPr>
          <p:cNvPr id="1818" name="Google Shape;1818;p68"/>
          <p:cNvSpPr txBox="1"/>
          <p:nvPr/>
        </p:nvSpPr>
        <p:spPr>
          <a:xfrm>
            <a:off x="4176275"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rgbClr val="FFFFFF"/>
                </a:solidFill>
              </a:rPr>
              <a:t>#000000</a:t>
            </a:r>
            <a:endParaRPr sz="1000">
              <a:solidFill>
                <a:srgbClr val="FFFFFF"/>
              </a:solidFill>
            </a:endParaRPr>
          </a:p>
        </p:txBody>
      </p:sp>
      <p:sp>
        <p:nvSpPr>
          <p:cNvPr id="1819" name="Google Shape;1819;p68"/>
          <p:cNvSpPr txBox="1"/>
          <p:nvPr/>
        </p:nvSpPr>
        <p:spPr>
          <a:xfrm>
            <a:off x="990800"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rgbClr val="FFFFFF"/>
                </a:solidFill>
              </a:rPr>
              <a:t>#1c1c1cff</a:t>
            </a:r>
            <a:endParaRPr sz="1000">
              <a:solidFill>
                <a:srgbClr val="FFFFFF"/>
              </a:solidFill>
            </a:endParaRPr>
          </a:p>
        </p:txBody>
      </p:sp>
      <p:sp>
        <p:nvSpPr>
          <p:cNvPr id="1820" name="Google Shape;1820;p68"/>
          <p:cNvSpPr/>
          <p:nvPr/>
        </p:nvSpPr>
        <p:spPr>
          <a:xfrm>
            <a:off x="5238114" y="3567075"/>
            <a:ext cx="791400" cy="754200"/>
          </a:xfrm>
          <a:prstGeom prst="roundRect">
            <a:avLst>
              <a:gd fmla="val 16667" name="adj"/>
            </a:avLst>
          </a:prstGeom>
          <a:solidFill>
            <a:srgbClr val="E8E8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8"/>
          <p:cNvSpPr txBox="1"/>
          <p:nvPr/>
        </p:nvSpPr>
        <p:spPr>
          <a:xfrm>
            <a:off x="5238125"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rgbClr val="FFFFFF"/>
                </a:solidFill>
              </a:rPr>
              <a:t>#e8e8e8ff</a:t>
            </a:r>
            <a:endParaRPr sz="1000">
              <a:solidFill>
                <a:srgbClr val="FFFFFF"/>
              </a:solidFill>
            </a:endParaRPr>
          </a:p>
        </p:txBody>
      </p:sp>
      <p:sp>
        <p:nvSpPr>
          <p:cNvPr id="1822" name="Google Shape;1822;p68"/>
          <p:cNvSpPr/>
          <p:nvPr/>
        </p:nvSpPr>
        <p:spPr>
          <a:xfrm>
            <a:off x="6299964" y="3567075"/>
            <a:ext cx="791400" cy="754200"/>
          </a:xfrm>
          <a:prstGeom prst="roundRect">
            <a:avLst>
              <a:gd fmla="val 16667" name="adj"/>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8"/>
          <p:cNvSpPr txBox="1"/>
          <p:nvPr/>
        </p:nvSpPr>
        <p:spPr>
          <a:xfrm>
            <a:off x="6299975" y="37241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rgbClr val="FFFFFF"/>
                </a:solidFill>
              </a:rPr>
              <a:t>#ccccccff</a:t>
            </a:r>
            <a:endParaRPr sz="1000">
              <a:solidFill>
                <a:srgbClr val="FFFFFF"/>
              </a:solidFill>
            </a:endParaRPr>
          </a:p>
        </p:txBody>
      </p:sp>
      <p:grpSp>
        <p:nvGrpSpPr>
          <p:cNvPr id="1824" name="Google Shape;1824;p68"/>
          <p:cNvGrpSpPr/>
          <p:nvPr/>
        </p:nvGrpSpPr>
        <p:grpSpPr>
          <a:xfrm>
            <a:off x="7361789" y="3567075"/>
            <a:ext cx="791411" cy="754200"/>
            <a:chOff x="6830864" y="3567075"/>
            <a:chExt cx="791411" cy="754200"/>
          </a:xfrm>
        </p:grpSpPr>
        <p:sp>
          <p:nvSpPr>
            <p:cNvPr id="1825" name="Google Shape;1825;p68"/>
            <p:cNvSpPr/>
            <p:nvPr/>
          </p:nvSpPr>
          <p:spPr>
            <a:xfrm>
              <a:off x="6830864" y="35670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8"/>
            <p:cNvSpPr txBox="1"/>
            <p:nvPr/>
          </p:nvSpPr>
          <p:spPr>
            <a:xfrm>
              <a:off x="6830875" y="3724125"/>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t>#ff6a00</a:t>
              </a:r>
              <a:endParaRPr sz="10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3"/>
          <p:cNvSpPr txBox="1"/>
          <p:nvPr>
            <p:ph idx="1" type="subTitle"/>
          </p:nvPr>
        </p:nvSpPr>
        <p:spPr>
          <a:xfrm>
            <a:off x="1384269" y="180427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 you could describe the topic of the section</a:t>
            </a:r>
            <a:endParaRPr/>
          </a:p>
        </p:txBody>
      </p:sp>
      <p:sp>
        <p:nvSpPr>
          <p:cNvPr id="385" name="Google Shape;385;p33"/>
          <p:cNvSpPr txBox="1"/>
          <p:nvPr>
            <p:ph type="title"/>
          </p:nvPr>
        </p:nvSpPr>
        <p:spPr>
          <a:xfrm>
            <a:off x="1384269" y="1235275"/>
            <a:ext cx="39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About CO2 Emissions</a:t>
            </a:r>
            <a:endParaRPr/>
          </a:p>
        </p:txBody>
      </p:sp>
      <p:sp>
        <p:nvSpPr>
          <p:cNvPr id="386" name="Google Shape;386;p33"/>
          <p:cNvSpPr txBox="1"/>
          <p:nvPr>
            <p:ph idx="2" type="title"/>
          </p:nvPr>
        </p:nvSpPr>
        <p:spPr>
          <a:xfrm>
            <a:off x="1384269" y="71985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01</a:t>
            </a:r>
            <a:endParaRPr/>
          </a:p>
        </p:txBody>
      </p:sp>
      <p:sp>
        <p:nvSpPr>
          <p:cNvPr id="387" name="Google Shape;387;p33"/>
          <p:cNvSpPr txBox="1"/>
          <p:nvPr>
            <p:ph idx="3" type="title"/>
          </p:nvPr>
        </p:nvSpPr>
        <p:spPr>
          <a:xfrm>
            <a:off x="1384269" y="3418225"/>
            <a:ext cx="319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Prevention</a:t>
            </a:r>
            <a:endParaRPr/>
          </a:p>
        </p:txBody>
      </p:sp>
      <p:sp>
        <p:nvSpPr>
          <p:cNvPr id="388" name="Google Shape;388;p33"/>
          <p:cNvSpPr txBox="1"/>
          <p:nvPr>
            <p:ph idx="4" type="subTitle"/>
          </p:nvPr>
        </p:nvSpPr>
        <p:spPr>
          <a:xfrm>
            <a:off x="1384269" y="398722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Here you could describe the topic of the section</a:t>
            </a:r>
            <a:endParaRPr/>
          </a:p>
          <a:p>
            <a:pPr indent="0" lvl="0" marL="0" rtl="0" algn="l">
              <a:spcBef>
                <a:spcPts val="0"/>
              </a:spcBef>
              <a:spcAft>
                <a:spcPts val="0"/>
              </a:spcAft>
              <a:buNone/>
            </a:pPr>
            <a:r>
              <a:t/>
            </a:r>
            <a:endParaRPr/>
          </a:p>
        </p:txBody>
      </p:sp>
      <p:sp>
        <p:nvSpPr>
          <p:cNvPr id="389" name="Google Shape;389;p33"/>
          <p:cNvSpPr txBox="1"/>
          <p:nvPr>
            <p:ph idx="5" type="title"/>
          </p:nvPr>
        </p:nvSpPr>
        <p:spPr>
          <a:xfrm>
            <a:off x="1384269" y="290280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03</a:t>
            </a:r>
            <a:endParaRPr/>
          </a:p>
        </p:txBody>
      </p:sp>
      <p:sp>
        <p:nvSpPr>
          <p:cNvPr id="390" name="Google Shape;390;p33"/>
          <p:cNvSpPr txBox="1"/>
          <p:nvPr>
            <p:ph idx="6" type="title"/>
          </p:nvPr>
        </p:nvSpPr>
        <p:spPr>
          <a:xfrm>
            <a:off x="5385419" y="1235275"/>
            <a:ext cx="319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Control</a:t>
            </a:r>
            <a:endParaRPr/>
          </a:p>
        </p:txBody>
      </p:sp>
      <p:sp>
        <p:nvSpPr>
          <p:cNvPr id="391" name="Google Shape;391;p33"/>
          <p:cNvSpPr txBox="1"/>
          <p:nvPr>
            <p:ph idx="7" type="subTitle"/>
          </p:nvPr>
        </p:nvSpPr>
        <p:spPr>
          <a:xfrm>
            <a:off x="5385419" y="180427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Here you could describe the topic of the section</a:t>
            </a:r>
            <a:endParaRPr/>
          </a:p>
          <a:p>
            <a:pPr indent="0" lvl="0" marL="0" rtl="0" algn="l">
              <a:spcBef>
                <a:spcPts val="0"/>
              </a:spcBef>
              <a:spcAft>
                <a:spcPts val="0"/>
              </a:spcAft>
              <a:buNone/>
            </a:pPr>
            <a:r>
              <a:t/>
            </a:r>
            <a:endParaRPr/>
          </a:p>
        </p:txBody>
      </p:sp>
      <p:sp>
        <p:nvSpPr>
          <p:cNvPr id="392" name="Google Shape;392;p33"/>
          <p:cNvSpPr txBox="1"/>
          <p:nvPr>
            <p:ph idx="8" type="title"/>
          </p:nvPr>
        </p:nvSpPr>
        <p:spPr>
          <a:xfrm>
            <a:off x="5385419" y="71985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02</a:t>
            </a:r>
            <a:endParaRPr/>
          </a:p>
        </p:txBody>
      </p:sp>
      <p:sp>
        <p:nvSpPr>
          <p:cNvPr id="393" name="Google Shape;393;p33"/>
          <p:cNvSpPr txBox="1"/>
          <p:nvPr>
            <p:ph idx="9" type="title"/>
          </p:nvPr>
        </p:nvSpPr>
        <p:spPr>
          <a:xfrm>
            <a:off x="5385419" y="3418225"/>
            <a:ext cx="319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Conclusion</a:t>
            </a:r>
            <a:endParaRPr/>
          </a:p>
        </p:txBody>
      </p:sp>
      <p:sp>
        <p:nvSpPr>
          <p:cNvPr id="394" name="Google Shape;394;p33"/>
          <p:cNvSpPr txBox="1"/>
          <p:nvPr>
            <p:ph idx="13" type="subTitle"/>
          </p:nvPr>
        </p:nvSpPr>
        <p:spPr>
          <a:xfrm>
            <a:off x="5385419" y="398722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Here you could describe the topic of the section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95" name="Google Shape;395;p33"/>
          <p:cNvSpPr txBox="1"/>
          <p:nvPr>
            <p:ph idx="14" type="title"/>
          </p:nvPr>
        </p:nvSpPr>
        <p:spPr>
          <a:xfrm>
            <a:off x="5385419" y="290280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04</a:t>
            </a:r>
            <a:endParaRPr/>
          </a:p>
        </p:txBody>
      </p:sp>
      <p:grpSp>
        <p:nvGrpSpPr>
          <p:cNvPr id="396" name="Google Shape;396;p33"/>
          <p:cNvGrpSpPr/>
          <p:nvPr/>
        </p:nvGrpSpPr>
        <p:grpSpPr>
          <a:xfrm>
            <a:off x="8325215" y="4219548"/>
            <a:ext cx="1220933" cy="1220709"/>
            <a:chOff x="1122400" y="1402350"/>
            <a:chExt cx="654375" cy="654150"/>
          </a:xfrm>
        </p:grpSpPr>
        <p:sp>
          <p:nvSpPr>
            <p:cNvPr id="397" name="Google Shape;397;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33"/>
          <p:cNvGrpSpPr/>
          <p:nvPr/>
        </p:nvGrpSpPr>
        <p:grpSpPr>
          <a:xfrm>
            <a:off x="1016886" y="865109"/>
            <a:ext cx="212554" cy="224272"/>
            <a:chOff x="4854075" y="2527625"/>
            <a:chExt cx="56000" cy="59050"/>
          </a:xfrm>
        </p:grpSpPr>
        <p:sp>
          <p:nvSpPr>
            <p:cNvPr id="409" name="Google Shape;409;p3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3"/>
          <p:cNvGrpSpPr/>
          <p:nvPr/>
        </p:nvGrpSpPr>
        <p:grpSpPr>
          <a:xfrm>
            <a:off x="1016886" y="3038922"/>
            <a:ext cx="212554" cy="224272"/>
            <a:chOff x="4854075" y="2527625"/>
            <a:chExt cx="56000" cy="59050"/>
          </a:xfrm>
        </p:grpSpPr>
        <p:sp>
          <p:nvSpPr>
            <p:cNvPr id="412" name="Google Shape;412;p3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33"/>
          <p:cNvGrpSpPr/>
          <p:nvPr/>
        </p:nvGrpSpPr>
        <p:grpSpPr>
          <a:xfrm>
            <a:off x="5020411" y="865109"/>
            <a:ext cx="212554" cy="224272"/>
            <a:chOff x="4854075" y="2527625"/>
            <a:chExt cx="56000" cy="59050"/>
          </a:xfrm>
        </p:grpSpPr>
        <p:sp>
          <p:nvSpPr>
            <p:cNvPr id="415" name="Google Shape;415;p3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33"/>
          <p:cNvGrpSpPr/>
          <p:nvPr/>
        </p:nvGrpSpPr>
        <p:grpSpPr>
          <a:xfrm>
            <a:off x="5020411" y="3038922"/>
            <a:ext cx="212554" cy="224272"/>
            <a:chOff x="4854075" y="2527625"/>
            <a:chExt cx="56000" cy="59050"/>
          </a:xfrm>
        </p:grpSpPr>
        <p:sp>
          <p:nvSpPr>
            <p:cNvPr id="418" name="Google Shape;418;p3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3"/>
          <p:cNvGrpSpPr/>
          <p:nvPr/>
        </p:nvGrpSpPr>
        <p:grpSpPr>
          <a:xfrm>
            <a:off x="-517460" y="-653802"/>
            <a:ext cx="1220933" cy="1220709"/>
            <a:chOff x="1122400" y="1402350"/>
            <a:chExt cx="654375" cy="654150"/>
          </a:xfrm>
        </p:grpSpPr>
        <p:sp>
          <p:nvSpPr>
            <p:cNvPr id="421" name="Google Shape;421;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0" name="Shape 1830"/>
        <p:cNvGrpSpPr/>
        <p:nvPr/>
      </p:nvGrpSpPr>
      <p:grpSpPr>
        <a:xfrm>
          <a:off x="0" y="0"/>
          <a:ext cx="0" cy="0"/>
          <a:chOff x="0" y="0"/>
          <a:chExt cx="0" cy="0"/>
        </a:xfrm>
      </p:grpSpPr>
      <p:sp>
        <p:nvSpPr>
          <p:cNvPr id="1831" name="Google Shape;1831;p69"/>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32" name="Google Shape;1832;p69"/>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id">
                <a:solidFill>
                  <a:srgbClr val="FFFFFF"/>
                </a:solidFill>
                <a:latin typeface="Arial"/>
                <a:ea typeface="Arial"/>
                <a:cs typeface="Arial"/>
                <a:sym typeface="Arial"/>
              </a:rPr>
              <a:t>Create your </a:t>
            </a:r>
            <a:r>
              <a:rPr lang="id">
                <a:solidFill>
                  <a:srgbClr val="869FB2"/>
                </a:solidFill>
                <a:latin typeface="Arial"/>
                <a:ea typeface="Arial"/>
                <a:cs typeface="Arial"/>
                <a:sym typeface="Arial"/>
              </a:rPr>
              <a:t>Story</a:t>
            </a:r>
            <a:r>
              <a:rPr lang="id">
                <a:solidFill>
                  <a:srgbClr val="FFFFFF"/>
                </a:solidFill>
                <a:latin typeface="Arial"/>
                <a:ea typeface="Arial"/>
                <a:cs typeface="Arial"/>
                <a:sym typeface="Arial"/>
              </a:rPr>
              <a:t> with our illustrated concepts. Choose the style you like the most, edit its colors, pick the background and layers you want to be visible and bring them to life with the animator panel. It will boost your presentation for sure! Check out</a:t>
            </a:r>
            <a:r>
              <a:rPr lang="id">
                <a:solidFill>
                  <a:srgbClr val="869FB2"/>
                </a:solidFill>
                <a:latin typeface="Arial"/>
                <a:ea typeface="Arial"/>
                <a:cs typeface="Arial"/>
                <a:sym typeface="Arial"/>
              </a:rPr>
              <a:t> h</a:t>
            </a:r>
            <a:r>
              <a:rPr lang="id">
                <a:solidFill>
                  <a:srgbClr val="869FB2"/>
                </a:solidFill>
                <a:uFill>
                  <a:noFill/>
                </a:uFill>
                <a:latin typeface="Arial"/>
                <a:ea typeface="Arial"/>
                <a:cs typeface="Arial"/>
                <a:sym typeface="Arial"/>
                <a:hlinkClick r:id="rId3">
                  <a:extLst>
                    <a:ext uri="{A12FA001-AC4F-418D-AE19-62706E023703}">
                      <ahyp:hlinkClr val="tx"/>
                    </a:ext>
                  </a:extLst>
                </a:hlinkClick>
              </a:rPr>
              <a:t>ow it works.</a:t>
            </a:r>
            <a:endParaRPr>
              <a:solidFill>
                <a:srgbClr val="869FB2"/>
              </a:solidFill>
              <a:latin typeface="Arial"/>
              <a:ea typeface="Arial"/>
              <a:cs typeface="Arial"/>
              <a:sym typeface="Arial"/>
            </a:endParaRPr>
          </a:p>
        </p:txBody>
      </p:sp>
      <p:pic>
        <p:nvPicPr>
          <p:cNvPr id="1833" name="Google Shape;1833;p6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834" name="Google Shape;1834;p69"/>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d">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835" name="Google Shape;1835;p69"/>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d">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836" name="Google Shape;1836;p69"/>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d">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837" name="Google Shape;1837;p69"/>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d">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838" name="Google Shape;1838;p69"/>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839" name="Google Shape;1839;p69"/>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840" name="Google Shape;1840;p69"/>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841" name="Google Shape;1841;p69"/>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842" name="Google Shape;1842;p69"/>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d">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46" name="Shape 1846"/>
        <p:cNvGrpSpPr/>
        <p:nvPr/>
      </p:nvGrpSpPr>
      <p:grpSpPr>
        <a:xfrm>
          <a:off x="0" y="0"/>
          <a:ext cx="0" cy="0"/>
          <a:chOff x="0" y="0"/>
          <a:chExt cx="0" cy="0"/>
        </a:xfrm>
      </p:grpSpPr>
      <p:sp>
        <p:nvSpPr>
          <p:cNvPr id="1847" name="Google Shape;1847;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848" name="Google Shape;1848;p70"/>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1100">
                <a:solidFill>
                  <a:srgbClr val="FFFFFF"/>
                </a:solidFill>
                <a:latin typeface="Arial"/>
                <a:ea typeface="Arial"/>
                <a:cs typeface="Arial"/>
                <a:sym typeface="Arial"/>
              </a:rPr>
              <a:t>You can easily</a:t>
            </a:r>
            <a:r>
              <a:rPr lang="id" sz="1100">
                <a:solidFill>
                  <a:srgbClr val="435D74"/>
                </a:solidFill>
                <a:latin typeface="Arial"/>
                <a:ea typeface="Arial"/>
                <a:cs typeface="Arial"/>
                <a:sym typeface="Arial"/>
              </a:rPr>
              <a:t> </a:t>
            </a:r>
            <a:r>
              <a:rPr lang="id" sz="1100">
                <a:solidFill>
                  <a:srgbClr val="869FB2"/>
                </a:solidFill>
                <a:latin typeface="Arial"/>
                <a:ea typeface="Arial"/>
                <a:cs typeface="Arial"/>
                <a:sym typeface="Arial"/>
              </a:rPr>
              <a:t>resize</a:t>
            </a:r>
            <a:r>
              <a:rPr lang="id" sz="1100">
                <a:solidFill>
                  <a:srgbClr val="435D74"/>
                </a:solidFill>
                <a:latin typeface="Arial"/>
                <a:ea typeface="Arial"/>
                <a:cs typeface="Arial"/>
                <a:sym typeface="Arial"/>
              </a:rPr>
              <a:t> </a:t>
            </a:r>
            <a:r>
              <a:rPr lang="id" sz="1100">
                <a:solidFill>
                  <a:srgbClr val="FFFFFF"/>
                </a:solidFill>
                <a:latin typeface="Arial"/>
                <a:ea typeface="Arial"/>
                <a:cs typeface="Arial"/>
                <a:sym typeface="Arial"/>
              </a:rPr>
              <a:t>these resources </a:t>
            </a:r>
            <a:r>
              <a:rPr lang="id">
                <a:solidFill>
                  <a:srgbClr val="FFFFFF"/>
                </a:solidFill>
                <a:latin typeface="Arial"/>
                <a:ea typeface="Arial"/>
                <a:cs typeface="Arial"/>
                <a:sym typeface="Arial"/>
              </a:rPr>
              <a:t>without losing</a:t>
            </a:r>
            <a:r>
              <a:rPr lang="id" sz="1100">
                <a:solidFill>
                  <a:srgbClr val="FFFFFF"/>
                </a:solidFill>
                <a:latin typeface="Arial"/>
                <a:ea typeface="Arial"/>
                <a:cs typeface="Arial"/>
                <a:sym typeface="Arial"/>
              </a:rPr>
              <a:t> quality. To</a:t>
            </a:r>
            <a:r>
              <a:rPr lang="id" sz="1100">
                <a:solidFill>
                  <a:srgbClr val="435D74"/>
                </a:solidFill>
                <a:latin typeface="Arial"/>
                <a:ea typeface="Arial"/>
                <a:cs typeface="Arial"/>
                <a:sym typeface="Arial"/>
              </a:rPr>
              <a:t> </a:t>
            </a:r>
            <a:r>
              <a:rPr lang="id" sz="1100">
                <a:solidFill>
                  <a:srgbClr val="869FB2"/>
                </a:solidFill>
                <a:latin typeface="Arial"/>
                <a:ea typeface="Arial"/>
                <a:cs typeface="Arial"/>
                <a:sym typeface="Arial"/>
              </a:rPr>
              <a:t>change the color</a:t>
            </a:r>
            <a:r>
              <a:rPr lang="id"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id">
                <a:solidFill>
                  <a:srgbClr val="FFFFFF"/>
                </a:solidFill>
                <a:latin typeface="Arial"/>
                <a:ea typeface="Arial"/>
                <a:cs typeface="Arial"/>
                <a:sym typeface="Arial"/>
              </a:rPr>
              <a:t>G</a:t>
            </a:r>
            <a:r>
              <a:rPr lang="id" sz="1100">
                <a:solidFill>
                  <a:srgbClr val="FFFFFF"/>
                </a:solidFill>
                <a:latin typeface="Arial"/>
                <a:ea typeface="Arial"/>
                <a:cs typeface="Arial"/>
                <a:sym typeface="Arial"/>
              </a:rPr>
              <a:t>roup the resource again when you’re done. </a:t>
            </a:r>
            <a:r>
              <a:rPr lang="id">
                <a:solidFill>
                  <a:schemeClr val="lt1"/>
                </a:solidFill>
                <a:latin typeface="Arial"/>
                <a:ea typeface="Arial"/>
                <a:cs typeface="Arial"/>
                <a:sym typeface="Arial"/>
              </a:rPr>
              <a:t>You can also look for more </a:t>
            </a:r>
            <a:r>
              <a:rPr lang="id">
                <a:solidFill>
                  <a:srgbClr val="869FB2"/>
                </a:solidFill>
                <a:uFill>
                  <a:noFill/>
                </a:uFill>
                <a:latin typeface="Arial"/>
                <a:ea typeface="Arial"/>
                <a:cs typeface="Arial"/>
                <a:sym typeface="Arial"/>
                <a:hlinkClick r:id="rId3">
                  <a:extLst>
                    <a:ext uri="{A12FA001-AC4F-418D-AE19-62706E023703}">
                      <ahyp:hlinkClr val="tx"/>
                    </a:ext>
                  </a:extLst>
                </a:hlinkClick>
              </a:rPr>
              <a:t>infographics</a:t>
            </a:r>
            <a:r>
              <a:rPr lang="id">
                <a:solidFill>
                  <a:schemeClr val="lt1"/>
                </a:solidFill>
                <a:latin typeface="Arial"/>
                <a:ea typeface="Arial"/>
                <a:cs typeface="Arial"/>
                <a:sym typeface="Arial"/>
              </a:rPr>
              <a:t> on Slidesgo.</a:t>
            </a:r>
            <a:endParaRPr sz="1100">
              <a:solidFill>
                <a:srgbClr val="FFFFFF"/>
              </a:solidFill>
              <a:latin typeface="Arial"/>
              <a:ea typeface="Arial"/>
              <a:cs typeface="Arial"/>
              <a:sym typeface="Arial"/>
            </a:endParaRPr>
          </a:p>
        </p:txBody>
      </p:sp>
      <p:grpSp>
        <p:nvGrpSpPr>
          <p:cNvPr id="1849" name="Google Shape;1849;p70"/>
          <p:cNvGrpSpPr/>
          <p:nvPr/>
        </p:nvGrpSpPr>
        <p:grpSpPr>
          <a:xfrm>
            <a:off x="5082708" y="3095784"/>
            <a:ext cx="442841" cy="514271"/>
            <a:chOff x="4727025" y="1332775"/>
            <a:chExt cx="59900" cy="69625"/>
          </a:xfrm>
        </p:grpSpPr>
        <p:sp>
          <p:nvSpPr>
            <p:cNvPr id="1850" name="Google Shape;1850;p7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70"/>
          <p:cNvGrpSpPr/>
          <p:nvPr/>
        </p:nvGrpSpPr>
        <p:grpSpPr>
          <a:xfrm>
            <a:off x="5758025" y="2343272"/>
            <a:ext cx="500909" cy="500899"/>
            <a:chOff x="4820425" y="1329900"/>
            <a:chExt cx="70175" cy="70350"/>
          </a:xfrm>
        </p:grpSpPr>
        <p:sp>
          <p:nvSpPr>
            <p:cNvPr id="1853" name="Google Shape;1853;p7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70"/>
          <p:cNvGrpSpPr/>
          <p:nvPr/>
        </p:nvGrpSpPr>
        <p:grpSpPr>
          <a:xfrm>
            <a:off x="6410648" y="2355062"/>
            <a:ext cx="538135" cy="493119"/>
            <a:chOff x="4903200" y="1331525"/>
            <a:chExt cx="73575" cy="67425"/>
          </a:xfrm>
        </p:grpSpPr>
        <p:sp>
          <p:nvSpPr>
            <p:cNvPr id="1858" name="Google Shape;1858;p7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59" name="Google Shape;1859;p7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70"/>
          <p:cNvGrpSpPr/>
          <p:nvPr/>
        </p:nvGrpSpPr>
        <p:grpSpPr>
          <a:xfrm>
            <a:off x="5670599" y="3097040"/>
            <a:ext cx="544563" cy="511895"/>
            <a:chOff x="4815575" y="1416800"/>
            <a:chExt cx="73750" cy="71400"/>
          </a:xfrm>
        </p:grpSpPr>
        <p:sp>
          <p:nvSpPr>
            <p:cNvPr id="1861" name="Google Shape;1861;p7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70"/>
          <p:cNvGrpSpPr/>
          <p:nvPr/>
        </p:nvGrpSpPr>
        <p:grpSpPr>
          <a:xfrm>
            <a:off x="6367224" y="3096746"/>
            <a:ext cx="602914" cy="512477"/>
            <a:chOff x="4902475" y="1418875"/>
            <a:chExt cx="74500" cy="63775"/>
          </a:xfrm>
        </p:grpSpPr>
        <p:sp>
          <p:nvSpPr>
            <p:cNvPr id="1865" name="Google Shape;1865;p7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70"/>
          <p:cNvGrpSpPr/>
          <p:nvPr/>
        </p:nvGrpSpPr>
        <p:grpSpPr>
          <a:xfrm>
            <a:off x="5783096" y="3835985"/>
            <a:ext cx="515391" cy="525699"/>
            <a:chOff x="4818100" y="1507675"/>
            <a:chExt cx="71225" cy="71625"/>
          </a:xfrm>
        </p:grpSpPr>
        <p:sp>
          <p:nvSpPr>
            <p:cNvPr id="1868" name="Google Shape;1868;p7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70"/>
          <p:cNvGrpSpPr/>
          <p:nvPr/>
        </p:nvGrpSpPr>
        <p:grpSpPr>
          <a:xfrm>
            <a:off x="5121199" y="3857517"/>
            <a:ext cx="522956" cy="489869"/>
            <a:chOff x="4721450" y="1509475"/>
            <a:chExt cx="79350" cy="74325"/>
          </a:xfrm>
        </p:grpSpPr>
        <p:sp>
          <p:nvSpPr>
            <p:cNvPr id="1873" name="Google Shape;1873;p7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70"/>
          <p:cNvGrpSpPr/>
          <p:nvPr/>
        </p:nvGrpSpPr>
        <p:grpSpPr>
          <a:xfrm>
            <a:off x="6444441" y="3837269"/>
            <a:ext cx="525704" cy="535436"/>
            <a:chOff x="4906800" y="1507500"/>
            <a:chExt cx="70350" cy="71075"/>
          </a:xfrm>
        </p:grpSpPr>
        <p:sp>
          <p:nvSpPr>
            <p:cNvPr id="1878" name="Google Shape;1878;p7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70"/>
          <p:cNvGrpSpPr/>
          <p:nvPr/>
        </p:nvGrpSpPr>
        <p:grpSpPr>
          <a:xfrm>
            <a:off x="4477263" y="2343250"/>
            <a:ext cx="508054" cy="508095"/>
            <a:chOff x="3736598" y="2170606"/>
            <a:chExt cx="404889" cy="404889"/>
          </a:xfrm>
        </p:grpSpPr>
        <p:sp>
          <p:nvSpPr>
            <p:cNvPr id="1884" name="Google Shape;1884;p7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70"/>
          <p:cNvGrpSpPr/>
          <p:nvPr/>
        </p:nvGrpSpPr>
        <p:grpSpPr>
          <a:xfrm>
            <a:off x="3765303" y="2343345"/>
            <a:ext cx="575790" cy="507904"/>
            <a:chOff x="3161917" y="2170682"/>
            <a:chExt cx="458870" cy="404737"/>
          </a:xfrm>
        </p:grpSpPr>
        <p:sp>
          <p:nvSpPr>
            <p:cNvPr id="1889" name="Google Shape;1889;p7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90" name="Google Shape;1890;p7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70"/>
          <p:cNvGrpSpPr/>
          <p:nvPr/>
        </p:nvGrpSpPr>
        <p:grpSpPr>
          <a:xfrm>
            <a:off x="3792833" y="3103717"/>
            <a:ext cx="520730" cy="498567"/>
            <a:chOff x="3179914" y="2889488"/>
            <a:chExt cx="422876" cy="404911"/>
          </a:xfrm>
        </p:grpSpPr>
        <p:sp>
          <p:nvSpPr>
            <p:cNvPr id="1893" name="Google Shape;1893;p7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70"/>
          <p:cNvGrpSpPr/>
          <p:nvPr/>
        </p:nvGrpSpPr>
        <p:grpSpPr>
          <a:xfrm>
            <a:off x="4421513" y="3103677"/>
            <a:ext cx="516145" cy="498648"/>
            <a:chOff x="3729467" y="2889422"/>
            <a:chExt cx="419153" cy="404977"/>
          </a:xfrm>
        </p:grpSpPr>
        <p:sp>
          <p:nvSpPr>
            <p:cNvPr id="1900" name="Google Shape;1900;p7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7" name="Google Shape;1907;p7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1" name="Google Shape;1911;p70"/>
          <p:cNvGrpSpPr/>
          <p:nvPr/>
        </p:nvGrpSpPr>
        <p:grpSpPr>
          <a:xfrm>
            <a:off x="7141841" y="2550562"/>
            <a:ext cx="166473" cy="141497"/>
            <a:chOff x="4660325" y="1866850"/>
            <a:chExt cx="68350" cy="58100"/>
          </a:xfrm>
        </p:grpSpPr>
        <p:sp>
          <p:nvSpPr>
            <p:cNvPr id="1912" name="Google Shape;1912;p7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70"/>
          <p:cNvGrpSpPr/>
          <p:nvPr/>
        </p:nvGrpSpPr>
        <p:grpSpPr>
          <a:xfrm>
            <a:off x="7451186" y="2576286"/>
            <a:ext cx="162515" cy="90049"/>
            <a:chOff x="4791775" y="1877500"/>
            <a:chExt cx="66725" cy="36975"/>
          </a:xfrm>
        </p:grpSpPr>
        <p:sp>
          <p:nvSpPr>
            <p:cNvPr id="1915" name="Google Shape;1915;p7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70"/>
          <p:cNvGrpSpPr/>
          <p:nvPr/>
        </p:nvGrpSpPr>
        <p:grpSpPr>
          <a:xfrm>
            <a:off x="7772899" y="2576286"/>
            <a:ext cx="144979" cy="90049"/>
            <a:chOff x="4923925" y="1877500"/>
            <a:chExt cx="59525" cy="36975"/>
          </a:xfrm>
        </p:grpSpPr>
        <p:sp>
          <p:nvSpPr>
            <p:cNvPr id="1918" name="Google Shape;1918;p7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70"/>
          <p:cNvGrpSpPr/>
          <p:nvPr/>
        </p:nvGrpSpPr>
        <p:grpSpPr>
          <a:xfrm>
            <a:off x="8067390" y="2558477"/>
            <a:ext cx="141447" cy="125667"/>
            <a:chOff x="5058450" y="1870100"/>
            <a:chExt cx="58075" cy="51600"/>
          </a:xfrm>
        </p:grpSpPr>
        <p:sp>
          <p:nvSpPr>
            <p:cNvPr id="1921" name="Google Shape;1921;p7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70"/>
          <p:cNvGrpSpPr/>
          <p:nvPr/>
        </p:nvGrpSpPr>
        <p:grpSpPr>
          <a:xfrm>
            <a:off x="7481905" y="2980885"/>
            <a:ext cx="101077" cy="107645"/>
            <a:chOff x="4811425" y="2065025"/>
            <a:chExt cx="41500" cy="44200"/>
          </a:xfrm>
        </p:grpSpPr>
        <p:sp>
          <p:nvSpPr>
            <p:cNvPr id="1924" name="Google Shape;1924;p7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70"/>
          <p:cNvGrpSpPr/>
          <p:nvPr/>
        </p:nvGrpSpPr>
        <p:grpSpPr>
          <a:xfrm>
            <a:off x="7774342" y="2981098"/>
            <a:ext cx="120867" cy="107218"/>
            <a:chOff x="4929875" y="2065025"/>
            <a:chExt cx="49625" cy="44025"/>
          </a:xfrm>
        </p:grpSpPr>
        <p:sp>
          <p:nvSpPr>
            <p:cNvPr id="1927" name="Google Shape;1927;p7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70"/>
          <p:cNvGrpSpPr/>
          <p:nvPr/>
        </p:nvGrpSpPr>
        <p:grpSpPr>
          <a:xfrm>
            <a:off x="8103011" y="2984112"/>
            <a:ext cx="70206" cy="101191"/>
            <a:chOff x="5083925" y="2066350"/>
            <a:chExt cx="28825" cy="41550"/>
          </a:xfrm>
        </p:grpSpPr>
        <p:sp>
          <p:nvSpPr>
            <p:cNvPr id="1930" name="Google Shape;1930;p7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70"/>
          <p:cNvGrpSpPr/>
          <p:nvPr/>
        </p:nvGrpSpPr>
        <p:grpSpPr>
          <a:xfrm>
            <a:off x="7134565" y="2999759"/>
            <a:ext cx="181026" cy="69896"/>
            <a:chOff x="4659775" y="2072775"/>
            <a:chExt cx="74325" cy="28700"/>
          </a:xfrm>
        </p:grpSpPr>
        <p:sp>
          <p:nvSpPr>
            <p:cNvPr id="1933" name="Google Shape;1933;p7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70"/>
          <p:cNvGrpSpPr/>
          <p:nvPr/>
        </p:nvGrpSpPr>
        <p:grpSpPr>
          <a:xfrm>
            <a:off x="8054421" y="2790324"/>
            <a:ext cx="167387" cy="89197"/>
            <a:chOff x="4662475" y="1976500"/>
            <a:chExt cx="68725" cy="36625"/>
          </a:xfrm>
        </p:grpSpPr>
        <p:sp>
          <p:nvSpPr>
            <p:cNvPr id="1937" name="Google Shape;1937;p7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70"/>
          <p:cNvGrpSpPr/>
          <p:nvPr/>
        </p:nvGrpSpPr>
        <p:grpSpPr>
          <a:xfrm>
            <a:off x="7751326" y="2793764"/>
            <a:ext cx="166899" cy="82317"/>
            <a:chOff x="4920150" y="1977875"/>
            <a:chExt cx="68525" cy="33800"/>
          </a:xfrm>
        </p:grpSpPr>
        <p:sp>
          <p:nvSpPr>
            <p:cNvPr id="1941" name="Google Shape;1941;p7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70"/>
          <p:cNvGrpSpPr/>
          <p:nvPr/>
        </p:nvGrpSpPr>
        <p:grpSpPr>
          <a:xfrm>
            <a:off x="7162483" y="3197682"/>
            <a:ext cx="125190" cy="127859"/>
            <a:chOff x="4676550" y="2160575"/>
            <a:chExt cx="51400" cy="52500"/>
          </a:xfrm>
        </p:grpSpPr>
        <p:sp>
          <p:nvSpPr>
            <p:cNvPr id="1945" name="Google Shape;1945;p7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70"/>
          <p:cNvGrpSpPr/>
          <p:nvPr/>
        </p:nvGrpSpPr>
        <p:grpSpPr>
          <a:xfrm>
            <a:off x="7459741" y="3204714"/>
            <a:ext cx="145405" cy="113794"/>
            <a:chOff x="4768325" y="2163475"/>
            <a:chExt cx="59700" cy="46725"/>
          </a:xfrm>
        </p:grpSpPr>
        <p:sp>
          <p:nvSpPr>
            <p:cNvPr id="1949" name="Google Shape;1949;p7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7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70"/>
          <p:cNvGrpSpPr/>
          <p:nvPr/>
        </p:nvGrpSpPr>
        <p:grpSpPr>
          <a:xfrm>
            <a:off x="7476059" y="3459808"/>
            <a:ext cx="112768" cy="106853"/>
            <a:chOff x="4768575" y="2253950"/>
            <a:chExt cx="46300" cy="43875"/>
          </a:xfrm>
        </p:grpSpPr>
        <p:sp>
          <p:nvSpPr>
            <p:cNvPr id="1958" name="Google Shape;1958;p7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70"/>
          <p:cNvGrpSpPr/>
          <p:nvPr/>
        </p:nvGrpSpPr>
        <p:grpSpPr>
          <a:xfrm>
            <a:off x="7775682" y="3948834"/>
            <a:ext cx="118187" cy="146246"/>
            <a:chOff x="4960900" y="2433225"/>
            <a:chExt cx="48525" cy="60050"/>
          </a:xfrm>
        </p:grpSpPr>
        <p:sp>
          <p:nvSpPr>
            <p:cNvPr id="1961" name="Google Shape;1961;p7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70"/>
          <p:cNvGrpSpPr/>
          <p:nvPr/>
        </p:nvGrpSpPr>
        <p:grpSpPr>
          <a:xfrm>
            <a:off x="7464247" y="4212895"/>
            <a:ext cx="136394" cy="143810"/>
            <a:chOff x="4854075" y="2527625"/>
            <a:chExt cx="56000" cy="59050"/>
          </a:xfrm>
        </p:grpSpPr>
        <p:sp>
          <p:nvSpPr>
            <p:cNvPr id="1964" name="Google Shape;1964;p7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6" name="Google Shape;1966;p7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9" name="Google Shape;1969;p70"/>
          <p:cNvGrpSpPr/>
          <p:nvPr/>
        </p:nvGrpSpPr>
        <p:grpSpPr>
          <a:xfrm>
            <a:off x="8088458" y="3676639"/>
            <a:ext cx="99312" cy="160797"/>
            <a:chOff x="5059700" y="2334775"/>
            <a:chExt cx="40775" cy="66025"/>
          </a:xfrm>
        </p:grpSpPr>
        <p:sp>
          <p:nvSpPr>
            <p:cNvPr id="1970" name="Google Shape;1970;p7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70"/>
          <p:cNvGrpSpPr/>
          <p:nvPr/>
        </p:nvGrpSpPr>
        <p:grpSpPr>
          <a:xfrm>
            <a:off x="8045622" y="3941771"/>
            <a:ext cx="184984" cy="160371"/>
            <a:chOff x="5037700" y="2430325"/>
            <a:chExt cx="75950" cy="65850"/>
          </a:xfrm>
        </p:grpSpPr>
        <p:sp>
          <p:nvSpPr>
            <p:cNvPr id="1980" name="Google Shape;1980;p7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70"/>
          <p:cNvGrpSpPr/>
          <p:nvPr/>
        </p:nvGrpSpPr>
        <p:grpSpPr>
          <a:xfrm>
            <a:off x="7465128" y="3708223"/>
            <a:ext cx="173014" cy="97629"/>
            <a:chOff x="4756975" y="2341800"/>
            <a:chExt cx="91975" cy="51925"/>
          </a:xfrm>
        </p:grpSpPr>
        <p:sp>
          <p:nvSpPr>
            <p:cNvPr id="1983" name="Google Shape;1983;p7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70"/>
          <p:cNvGrpSpPr/>
          <p:nvPr/>
        </p:nvGrpSpPr>
        <p:grpSpPr>
          <a:xfrm>
            <a:off x="7732065" y="4196920"/>
            <a:ext cx="212497" cy="175761"/>
            <a:chOff x="4943575" y="2516350"/>
            <a:chExt cx="98675" cy="81700"/>
          </a:xfrm>
        </p:grpSpPr>
        <p:sp>
          <p:nvSpPr>
            <p:cNvPr id="2004" name="Google Shape;2004;p7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70"/>
          <p:cNvGrpSpPr/>
          <p:nvPr/>
        </p:nvGrpSpPr>
        <p:grpSpPr>
          <a:xfrm>
            <a:off x="1990126" y="3423163"/>
            <a:ext cx="965351" cy="134611"/>
            <a:chOff x="4411970" y="2962952"/>
            <a:chExt cx="706544" cy="104212"/>
          </a:xfrm>
        </p:grpSpPr>
        <p:sp>
          <p:nvSpPr>
            <p:cNvPr id="2083" name="Google Shape;2083;p7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70"/>
          <p:cNvGrpSpPr/>
          <p:nvPr/>
        </p:nvGrpSpPr>
        <p:grpSpPr>
          <a:xfrm>
            <a:off x="1990126" y="3012077"/>
            <a:ext cx="960158" cy="289172"/>
            <a:chOff x="4411970" y="2726085"/>
            <a:chExt cx="643107" cy="193659"/>
          </a:xfrm>
        </p:grpSpPr>
        <p:sp>
          <p:nvSpPr>
            <p:cNvPr id="2088" name="Google Shape;2088;p7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70"/>
          <p:cNvGrpSpPr/>
          <p:nvPr/>
        </p:nvGrpSpPr>
        <p:grpSpPr>
          <a:xfrm>
            <a:off x="993018" y="3278187"/>
            <a:ext cx="833173" cy="259209"/>
            <a:chOff x="4411970" y="4340222"/>
            <a:chExt cx="779467" cy="242683"/>
          </a:xfrm>
        </p:grpSpPr>
        <p:sp>
          <p:nvSpPr>
            <p:cNvPr id="2092" name="Google Shape;2092;p7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70"/>
          <p:cNvGrpSpPr/>
          <p:nvPr/>
        </p:nvGrpSpPr>
        <p:grpSpPr>
          <a:xfrm>
            <a:off x="1990126" y="2673933"/>
            <a:ext cx="965160" cy="216230"/>
            <a:chOff x="4411970" y="2468674"/>
            <a:chExt cx="747317" cy="167425"/>
          </a:xfrm>
        </p:grpSpPr>
        <p:sp>
          <p:nvSpPr>
            <p:cNvPr id="2096" name="Google Shape;2096;p7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70"/>
          <p:cNvGrpSpPr/>
          <p:nvPr/>
        </p:nvGrpSpPr>
        <p:grpSpPr>
          <a:xfrm>
            <a:off x="988873" y="2578650"/>
            <a:ext cx="810451" cy="319148"/>
            <a:chOff x="4411970" y="3686602"/>
            <a:chExt cx="797845" cy="314215"/>
          </a:xfrm>
        </p:grpSpPr>
        <p:sp>
          <p:nvSpPr>
            <p:cNvPr id="2099" name="Google Shape;2099;p7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7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5" name="Google Shape;2105;p70"/>
          <p:cNvGrpSpPr/>
          <p:nvPr/>
        </p:nvGrpSpPr>
        <p:grpSpPr>
          <a:xfrm>
            <a:off x="988970" y="2333174"/>
            <a:ext cx="1970333" cy="208784"/>
            <a:chOff x="6336019" y="3733725"/>
            <a:chExt cx="2566206" cy="351310"/>
          </a:xfrm>
        </p:grpSpPr>
        <p:sp>
          <p:nvSpPr>
            <p:cNvPr id="2106" name="Google Shape;2106;p7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70"/>
          <p:cNvGrpSpPr/>
          <p:nvPr/>
        </p:nvGrpSpPr>
        <p:grpSpPr>
          <a:xfrm>
            <a:off x="1990126" y="3940729"/>
            <a:ext cx="946551" cy="153200"/>
            <a:chOff x="4404545" y="3301592"/>
            <a:chExt cx="782403" cy="129272"/>
          </a:xfrm>
        </p:grpSpPr>
        <p:sp>
          <p:nvSpPr>
            <p:cNvPr id="2111" name="Google Shape;2111;p7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3" name="Google Shape;2113;p70"/>
          <p:cNvGrpSpPr/>
          <p:nvPr/>
        </p:nvGrpSpPr>
        <p:grpSpPr>
          <a:xfrm>
            <a:off x="1990126" y="3679688"/>
            <a:ext cx="962257" cy="139127"/>
            <a:chOff x="4411970" y="3131459"/>
            <a:chExt cx="710520" cy="117397"/>
          </a:xfrm>
        </p:grpSpPr>
        <p:sp>
          <p:nvSpPr>
            <p:cNvPr id="2114" name="Google Shape;2114;p7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16" name="Google Shape;2116;p7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7" name="Google Shape;2117;p70"/>
          <p:cNvGrpSpPr/>
          <p:nvPr/>
        </p:nvGrpSpPr>
        <p:grpSpPr>
          <a:xfrm>
            <a:off x="990271" y="3614482"/>
            <a:ext cx="823838" cy="458988"/>
            <a:chOff x="4411970" y="1801825"/>
            <a:chExt cx="734586" cy="409262"/>
          </a:xfrm>
        </p:grpSpPr>
        <p:sp>
          <p:nvSpPr>
            <p:cNvPr id="2118" name="Google Shape;2118;p7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70"/>
          <p:cNvGrpSpPr/>
          <p:nvPr/>
        </p:nvGrpSpPr>
        <p:grpSpPr>
          <a:xfrm>
            <a:off x="990271" y="4162908"/>
            <a:ext cx="856348" cy="212039"/>
            <a:chOff x="4411970" y="2233974"/>
            <a:chExt cx="763574" cy="189068"/>
          </a:xfrm>
        </p:grpSpPr>
        <p:sp>
          <p:nvSpPr>
            <p:cNvPr id="2121" name="Google Shape;2121;p7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70"/>
          <p:cNvGrpSpPr/>
          <p:nvPr/>
        </p:nvGrpSpPr>
        <p:grpSpPr>
          <a:xfrm>
            <a:off x="3100467" y="2338244"/>
            <a:ext cx="511602" cy="511602"/>
            <a:chOff x="5681300" y="2527788"/>
            <a:chExt cx="805800" cy="805800"/>
          </a:xfrm>
        </p:grpSpPr>
        <p:sp>
          <p:nvSpPr>
            <p:cNvPr id="2124" name="Google Shape;2124;p7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70"/>
          <p:cNvGrpSpPr/>
          <p:nvPr/>
        </p:nvGrpSpPr>
        <p:grpSpPr>
          <a:xfrm>
            <a:off x="3099774" y="3096540"/>
            <a:ext cx="513021" cy="512935"/>
            <a:chOff x="4049800" y="640400"/>
            <a:chExt cx="858900" cy="858900"/>
          </a:xfrm>
        </p:grpSpPr>
        <p:sp>
          <p:nvSpPr>
            <p:cNvPr id="2127" name="Google Shape;2127;p7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70"/>
          <p:cNvGrpSpPr/>
          <p:nvPr/>
        </p:nvGrpSpPr>
        <p:grpSpPr>
          <a:xfrm>
            <a:off x="3014861" y="3756719"/>
            <a:ext cx="686489" cy="686585"/>
            <a:chOff x="5080188" y="927900"/>
            <a:chExt cx="961200" cy="961200"/>
          </a:xfrm>
        </p:grpSpPr>
        <p:sp>
          <p:nvSpPr>
            <p:cNvPr id="2130" name="Google Shape;2130;p7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70"/>
          <p:cNvGrpSpPr/>
          <p:nvPr/>
        </p:nvGrpSpPr>
        <p:grpSpPr>
          <a:xfrm>
            <a:off x="3798012" y="3849448"/>
            <a:ext cx="510373" cy="510937"/>
            <a:chOff x="7508249" y="1522825"/>
            <a:chExt cx="1326332" cy="1322987"/>
          </a:xfrm>
        </p:grpSpPr>
        <p:sp>
          <p:nvSpPr>
            <p:cNvPr id="2139" name="Google Shape;2139;p7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70"/>
          <p:cNvGrpSpPr/>
          <p:nvPr/>
        </p:nvGrpSpPr>
        <p:grpSpPr>
          <a:xfrm>
            <a:off x="4489605" y="3850853"/>
            <a:ext cx="492652" cy="503348"/>
            <a:chOff x="6039282" y="1042577"/>
            <a:chExt cx="734315" cy="731929"/>
          </a:xfrm>
        </p:grpSpPr>
        <p:sp>
          <p:nvSpPr>
            <p:cNvPr id="2150" name="Google Shape;2150;p7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70"/>
          <p:cNvGrpSpPr/>
          <p:nvPr/>
        </p:nvGrpSpPr>
        <p:grpSpPr>
          <a:xfrm>
            <a:off x="5130019" y="2346894"/>
            <a:ext cx="483304" cy="504902"/>
            <a:chOff x="1825800" y="1651625"/>
            <a:chExt cx="568125" cy="591775"/>
          </a:xfrm>
        </p:grpSpPr>
        <p:sp>
          <p:nvSpPr>
            <p:cNvPr id="2172" name="Google Shape;2172;p7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8" name="Google Shape;2178;p7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grpSp>
        <p:nvGrpSpPr>
          <p:cNvPr id="2186" name="Google Shape;2186;p71"/>
          <p:cNvGrpSpPr/>
          <p:nvPr/>
        </p:nvGrpSpPr>
        <p:grpSpPr>
          <a:xfrm>
            <a:off x="745571" y="1168666"/>
            <a:ext cx="2492868" cy="1379876"/>
            <a:chOff x="2654821" y="2311071"/>
            <a:chExt cx="2279715" cy="1262120"/>
          </a:xfrm>
        </p:grpSpPr>
        <p:grpSp>
          <p:nvGrpSpPr>
            <p:cNvPr id="2187" name="Google Shape;2187;p71"/>
            <p:cNvGrpSpPr/>
            <p:nvPr/>
          </p:nvGrpSpPr>
          <p:grpSpPr>
            <a:xfrm>
              <a:off x="4034269" y="2840745"/>
              <a:ext cx="40212" cy="36437"/>
              <a:chOff x="4293400" y="2574725"/>
              <a:chExt cx="84425" cy="80100"/>
            </a:xfrm>
          </p:grpSpPr>
          <p:sp>
            <p:nvSpPr>
              <p:cNvPr id="2188" name="Google Shape;2188;p7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89" name="Google Shape;2189;p7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71"/>
            <p:cNvGrpSpPr/>
            <p:nvPr/>
          </p:nvGrpSpPr>
          <p:grpSpPr>
            <a:xfrm>
              <a:off x="3894606" y="2334874"/>
              <a:ext cx="913198" cy="518984"/>
              <a:chOff x="4000175" y="1462675"/>
              <a:chExt cx="1917275" cy="1140875"/>
            </a:xfrm>
          </p:grpSpPr>
          <p:sp>
            <p:nvSpPr>
              <p:cNvPr id="2191" name="Google Shape;2191;p7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92" name="Google Shape;2192;p71"/>
              <p:cNvGrpSpPr/>
              <p:nvPr/>
            </p:nvGrpSpPr>
            <p:grpSpPr>
              <a:xfrm>
                <a:off x="4000175" y="1462675"/>
                <a:ext cx="1917275" cy="1140875"/>
                <a:chOff x="4000175" y="1462675"/>
                <a:chExt cx="1917275" cy="1140875"/>
              </a:xfrm>
            </p:grpSpPr>
            <p:sp>
              <p:nvSpPr>
                <p:cNvPr id="2193" name="Google Shape;2193;p7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94" name="Google Shape;2194;p7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98" name="Google Shape;2198;p7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9" name="Google Shape;2199;p71"/>
            <p:cNvGrpSpPr/>
            <p:nvPr/>
          </p:nvGrpSpPr>
          <p:grpSpPr>
            <a:xfrm>
              <a:off x="3875768" y="2846704"/>
              <a:ext cx="44796" cy="47366"/>
              <a:chOff x="3960625" y="2587825"/>
              <a:chExt cx="94050" cy="104125"/>
            </a:xfrm>
          </p:grpSpPr>
          <p:sp>
            <p:nvSpPr>
              <p:cNvPr id="2200" name="Google Shape;2200;p7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01" name="Google Shape;2201;p7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71"/>
            <p:cNvGrpSpPr/>
            <p:nvPr/>
          </p:nvGrpSpPr>
          <p:grpSpPr>
            <a:xfrm>
              <a:off x="3782759" y="2807162"/>
              <a:ext cx="82686" cy="85487"/>
              <a:chOff x="3765350" y="2500900"/>
              <a:chExt cx="173600" cy="187925"/>
            </a:xfrm>
          </p:grpSpPr>
          <p:sp>
            <p:nvSpPr>
              <p:cNvPr id="2203" name="Google Shape;2203;p7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04" name="Google Shape;2204;p7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71"/>
            <p:cNvGrpSpPr/>
            <p:nvPr/>
          </p:nvGrpSpPr>
          <p:grpSpPr>
            <a:xfrm>
              <a:off x="3775674" y="2798496"/>
              <a:ext cx="40545" cy="23564"/>
              <a:chOff x="3750475" y="2481850"/>
              <a:chExt cx="85125" cy="51800"/>
            </a:xfrm>
          </p:grpSpPr>
          <p:sp>
            <p:nvSpPr>
              <p:cNvPr id="2210" name="Google Shape;2210;p7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12" name="Google Shape;2212;p71"/>
            <p:cNvGrpSpPr/>
            <p:nvPr/>
          </p:nvGrpSpPr>
          <p:grpSpPr>
            <a:xfrm>
              <a:off x="3716946" y="2776024"/>
              <a:ext cx="81971" cy="76912"/>
              <a:chOff x="3627175" y="2432450"/>
              <a:chExt cx="172100" cy="169075"/>
            </a:xfrm>
          </p:grpSpPr>
          <p:sp>
            <p:nvSpPr>
              <p:cNvPr id="2213" name="Google Shape;2213;p7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15" name="Google Shape;2215;p7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16" name="Google Shape;2216;p71"/>
            <p:cNvGrpSpPr/>
            <p:nvPr/>
          </p:nvGrpSpPr>
          <p:grpSpPr>
            <a:xfrm>
              <a:off x="3685682" y="2845624"/>
              <a:ext cx="29311" cy="45055"/>
              <a:chOff x="3561536" y="2585450"/>
              <a:chExt cx="61539" cy="99045"/>
            </a:xfrm>
          </p:grpSpPr>
          <p:sp>
            <p:nvSpPr>
              <p:cNvPr id="2217" name="Google Shape;2217;p7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19" name="Google Shape;2219;p71"/>
            <p:cNvGrpSpPr/>
            <p:nvPr/>
          </p:nvGrpSpPr>
          <p:grpSpPr>
            <a:xfrm>
              <a:off x="3849905" y="2572252"/>
              <a:ext cx="74339" cy="119559"/>
              <a:chOff x="3906325" y="1984500"/>
              <a:chExt cx="156075" cy="262825"/>
            </a:xfrm>
          </p:grpSpPr>
          <p:sp>
            <p:nvSpPr>
              <p:cNvPr id="2220" name="Google Shape;2220;p7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21" name="Google Shape;2221;p7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71"/>
            <p:cNvGrpSpPr/>
            <p:nvPr/>
          </p:nvGrpSpPr>
          <p:grpSpPr>
            <a:xfrm>
              <a:off x="2654821" y="2414345"/>
              <a:ext cx="667570" cy="558731"/>
              <a:chOff x="1397225" y="1637375"/>
              <a:chExt cx="1401575" cy="1228250"/>
            </a:xfrm>
          </p:grpSpPr>
          <p:sp>
            <p:nvSpPr>
              <p:cNvPr id="2223" name="Google Shape;2223;p7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24" name="Google Shape;2224;p71"/>
              <p:cNvGrpSpPr/>
              <p:nvPr/>
            </p:nvGrpSpPr>
            <p:grpSpPr>
              <a:xfrm>
                <a:off x="1397225" y="1637375"/>
                <a:ext cx="1398775" cy="1228250"/>
                <a:chOff x="1397225" y="1637375"/>
                <a:chExt cx="1398775" cy="1228250"/>
              </a:xfrm>
            </p:grpSpPr>
            <p:sp>
              <p:nvSpPr>
                <p:cNvPr id="2225" name="Google Shape;2225;p7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7" name="Google Shape;2227;p71"/>
            <p:cNvGrpSpPr/>
            <p:nvPr/>
          </p:nvGrpSpPr>
          <p:grpSpPr>
            <a:xfrm>
              <a:off x="3230417" y="3103734"/>
              <a:ext cx="282982" cy="280332"/>
              <a:chOff x="2605700" y="3152850"/>
              <a:chExt cx="594125" cy="616250"/>
            </a:xfrm>
          </p:grpSpPr>
          <p:sp>
            <p:nvSpPr>
              <p:cNvPr id="2228" name="Google Shape;2228;p7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29" name="Google Shape;2229;p7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30" name="Google Shape;2230;p71"/>
            <p:cNvGrpSpPr/>
            <p:nvPr/>
          </p:nvGrpSpPr>
          <p:grpSpPr>
            <a:xfrm>
              <a:off x="3265985" y="3226989"/>
              <a:ext cx="87151" cy="346202"/>
              <a:chOff x="2680375" y="3423800"/>
              <a:chExt cx="182975" cy="761050"/>
            </a:xfrm>
          </p:grpSpPr>
          <p:sp>
            <p:nvSpPr>
              <p:cNvPr id="2231" name="Google Shape;2231;p7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32" name="Google Shape;2232;p7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71"/>
            <p:cNvGrpSpPr/>
            <p:nvPr/>
          </p:nvGrpSpPr>
          <p:grpSpPr>
            <a:xfrm>
              <a:off x="3855466" y="3289811"/>
              <a:ext cx="112514" cy="94210"/>
              <a:chOff x="3918000" y="3561900"/>
              <a:chExt cx="236225" cy="207100"/>
            </a:xfrm>
          </p:grpSpPr>
          <p:sp>
            <p:nvSpPr>
              <p:cNvPr id="2234" name="Google Shape;2234;p7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35" name="Google Shape;2235;p7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6" name="Google Shape;2236;p7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239" name="Google Shape;2239;p71"/>
            <p:cNvGrpSpPr/>
            <p:nvPr/>
          </p:nvGrpSpPr>
          <p:grpSpPr>
            <a:xfrm>
              <a:off x="2905224" y="2311071"/>
              <a:ext cx="596721" cy="528992"/>
              <a:chOff x="1922950" y="1410350"/>
              <a:chExt cx="1252825" cy="1162875"/>
            </a:xfrm>
          </p:grpSpPr>
          <p:sp>
            <p:nvSpPr>
              <p:cNvPr id="2240" name="Google Shape;2240;p7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56" name="Google Shape;2256;p7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76" name="Google Shape;2276;p7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77" name="Google Shape;2277;p7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8" name="Google Shape;2278;p71"/>
            <p:cNvGrpSpPr/>
            <p:nvPr/>
          </p:nvGrpSpPr>
          <p:grpSpPr>
            <a:xfrm>
              <a:off x="3280929" y="3294542"/>
              <a:ext cx="109894" cy="272224"/>
              <a:chOff x="2711750" y="3572300"/>
              <a:chExt cx="230725" cy="598425"/>
            </a:xfrm>
          </p:grpSpPr>
          <p:sp>
            <p:nvSpPr>
              <p:cNvPr id="2279" name="Google Shape;2279;p7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1" name="Google Shape;2281;p7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2" name="Google Shape;2282;p71"/>
            <p:cNvGrpSpPr/>
            <p:nvPr/>
          </p:nvGrpSpPr>
          <p:grpSpPr>
            <a:xfrm>
              <a:off x="3790439" y="2408636"/>
              <a:ext cx="73017" cy="75684"/>
              <a:chOff x="3781475" y="1624825"/>
              <a:chExt cx="153300" cy="166375"/>
            </a:xfrm>
          </p:grpSpPr>
          <p:sp>
            <p:nvSpPr>
              <p:cNvPr id="2283" name="Google Shape;2283;p7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7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4" name="Google Shape;2294;p71"/>
            <p:cNvGrpSpPr/>
            <p:nvPr/>
          </p:nvGrpSpPr>
          <p:grpSpPr>
            <a:xfrm>
              <a:off x="4403342" y="3107749"/>
              <a:ext cx="316680" cy="101374"/>
              <a:chOff x="5068275" y="3161675"/>
              <a:chExt cx="664875" cy="222850"/>
            </a:xfrm>
          </p:grpSpPr>
          <p:sp>
            <p:nvSpPr>
              <p:cNvPr id="2295" name="Google Shape;2295;p7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9" name="Google Shape;2299;p7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8" name="Google Shape;2328;p71"/>
            <p:cNvGrpSpPr/>
            <p:nvPr/>
          </p:nvGrpSpPr>
          <p:grpSpPr>
            <a:xfrm>
              <a:off x="3697513" y="2707266"/>
              <a:ext cx="59549" cy="79733"/>
              <a:chOff x="3586375" y="2281300"/>
              <a:chExt cx="125025" cy="175275"/>
            </a:xfrm>
          </p:grpSpPr>
          <p:sp>
            <p:nvSpPr>
              <p:cNvPr id="2329" name="Google Shape;2329;p7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1" name="Google Shape;2331;p7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71"/>
            <p:cNvGrpSpPr/>
            <p:nvPr/>
          </p:nvGrpSpPr>
          <p:grpSpPr>
            <a:xfrm>
              <a:off x="4513224" y="3221724"/>
              <a:ext cx="274563" cy="280321"/>
              <a:chOff x="5298975" y="3412225"/>
              <a:chExt cx="576450" cy="616225"/>
            </a:xfrm>
          </p:grpSpPr>
          <p:sp>
            <p:nvSpPr>
              <p:cNvPr id="2333" name="Google Shape;2333;p7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34" name="Google Shape;2334;p7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71"/>
            <p:cNvGrpSpPr/>
            <p:nvPr/>
          </p:nvGrpSpPr>
          <p:grpSpPr>
            <a:xfrm>
              <a:off x="4824403" y="3421846"/>
              <a:ext cx="110132" cy="130647"/>
              <a:chOff x="5952300" y="3852150"/>
              <a:chExt cx="231225" cy="287200"/>
            </a:xfrm>
          </p:grpSpPr>
          <p:sp>
            <p:nvSpPr>
              <p:cNvPr id="2336" name="Google Shape;2336;p7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8" name="Google Shape;2338;p7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6" name="Google Shape;2346;p71"/>
            <p:cNvGrpSpPr/>
            <p:nvPr/>
          </p:nvGrpSpPr>
          <p:grpSpPr>
            <a:xfrm>
              <a:off x="4295710" y="3079670"/>
              <a:ext cx="14968" cy="27135"/>
              <a:chOff x="4842300" y="3099950"/>
              <a:chExt cx="31425" cy="59650"/>
            </a:xfrm>
          </p:grpSpPr>
          <p:sp>
            <p:nvSpPr>
              <p:cNvPr id="2347" name="Google Shape;2347;p7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1" name="Google Shape;2351;p7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9" name="Google Shape;2359;p71"/>
            <p:cNvGrpSpPr/>
            <p:nvPr/>
          </p:nvGrpSpPr>
          <p:grpSpPr>
            <a:xfrm>
              <a:off x="3831056" y="2816010"/>
              <a:ext cx="37378" cy="27612"/>
              <a:chOff x="3866750" y="2520350"/>
              <a:chExt cx="78475" cy="60700"/>
            </a:xfrm>
          </p:grpSpPr>
          <p:sp>
            <p:nvSpPr>
              <p:cNvPr id="2360" name="Google Shape;2360;p7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4" name="Google Shape;2364;p7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81" name="Google Shape;2381;p7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93" name="Google Shape;2393;p7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71"/>
            <p:cNvGrpSpPr/>
            <p:nvPr/>
          </p:nvGrpSpPr>
          <p:grpSpPr>
            <a:xfrm>
              <a:off x="3632736" y="3051591"/>
              <a:ext cx="63288" cy="45217"/>
              <a:chOff x="3450375" y="3038225"/>
              <a:chExt cx="132875" cy="99400"/>
            </a:xfrm>
          </p:grpSpPr>
          <p:sp>
            <p:nvSpPr>
              <p:cNvPr id="2407" name="Google Shape;2407;p7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7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18" name="Google Shape;2418;p7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28" name="Google Shape;2428;p7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34" name="Google Shape;2434;p7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71"/>
          <p:cNvGrpSpPr/>
          <p:nvPr/>
        </p:nvGrpSpPr>
        <p:grpSpPr>
          <a:xfrm>
            <a:off x="3554131" y="1233340"/>
            <a:ext cx="2078182" cy="1366558"/>
            <a:chOff x="235800" y="830650"/>
            <a:chExt cx="6978450" cy="4588844"/>
          </a:xfrm>
        </p:grpSpPr>
        <p:sp>
          <p:nvSpPr>
            <p:cNvPr id="2445" name="Google Shape;2445;p7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71"/>
          <p:cNvGrpSpPr/>
          <p:nvPr/>
        </p:nvGrpSpPr>
        <p:grpSpPr>
          <a:xfrm>
            <a:off x="742628" y="3064442"/>
            <a:ext cx="2622876" cy="1333540"/>
            <a:chOff x="238125" y="1038125"/>
            <a:chExt cx="7146800" cy="3633625"/>
          </a:xfrm>
        </p:grpSpPr>
        <p:sp>
          <p:nvSpPr>
            <p:cNvPr id="2452" name="Google Shape;2452;p7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71"/>
          <p:cNvGrpSpPr/>
          <p:nvPr/>
        </p:nvGrpSpPr>
        <p:grpSpPr>
          <a:xfrm>
            <a:off x="5857556" y="1206552"/>
            <a:ext cx="2590840" cy="1380235"/>
            <a:chOff x="233350" y="949250"/>
            <a:chExt cx="7137300" cy="3802300"/>
          </a:xfrm>
        </p:grpSpPr>
        <p:sp>
          <p:nvSpPr>
            <p:cNvPr id="4025" name="Google Shape;4025;p7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71"/>
          <p:cNvGrpSpPr/>
          <p:nvPr/>
        </p:nvGrpSpPr>
        <p:grpSpPr>
          <a:xfrm>
            <a:off x="7671985" y="3251325"/>
            <a:ext cx="104231" cy="320340"/>
            <a:chOff x="7564426" y="3224343"/>
            <a:chExt cx="119985" cy="368801"/>
          </a:xfrm>
        </p:grpSpPr>
        <p:sp>
          <p:nvSpPr>
            <p:cNvPr id="4077" name="Google Shape;4077;p7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71"/>
          <p:cNvGrpSpPr/>
          <p:nvPr/>
        </p:nvGrpSpPr>
        <p:grpSpPr>
          <a:xfrm>
            <a:off x="7371473" y="3245427"/>
            <a:ext cx="189489" cy="332132"/>
            <a:chOff x="8370831" y="3202002"/>
            <a:chExt cx="218129" cy="382376"/>
          </a:xfrm>
        </p:grpSpPr>
        <p:sp>
          <p:nvSpPr>
            <p:cNvPr id="4080" name="Google Shape;4080;p7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71"/>
          <p:cNvGrpSpPr/>
          <p:nvPr/>
        </p:nvGrpSpPr>
        <p:grpSpPr>
          <a:xfrm>
            <a:off x="8094863" y="3656559"/>
            <a:ext cx="309429" cy="267000"/>
            <a:chOff x="6742064" y="3750480"/>
            <a:chExt cx="399315" cy="344560"/>
          </a:xfrm>
        </p:grpSpPr>
        <p:sp>
          <p:nvSpPr>
            <p:cNvPr id="4083" name="Google Shape;4083;p7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71"/>
          <p:cNvGrpSpPr/>
          <p:nvPr/>
        </p:nvGrpSpPr>
        <p:grpSpPr>
          <a:xfrm>
            <a:off x="7633882" y="4007606"/>
            <a:ext cx="180437" cy="281608"/>
            <a:chOff x="7248525" y="3739696"/>
            <a:chExt cx="230531" cy="359790"/>
          </a:xfrm>
        </p:grpSpPr>
        <p:sp>
          <p:nvSpPr>
            <p:cNvPr id="4086" name="Google Shape;4086;p7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71"/>
          <p:cNvGrpSpPr/>
          <p:nvPr/>
        </p:nvGrpSpPr>
        <p:grpSpPr>
          <a:xfrm>
            <a:off x="7879801" y="3650830"/>
            <a:ext cx="162896" cy="278710"/>
            <a:chOff x="7601242" y="3729267"/>
            <a:chExt cx="222566" cy="380803"/>
          </a:xfrm>
        </p:grpSpPr>
        <p:sp>
          <p:nvSpPr>
            <p:cNvPr id="4089" name="Google Shape;4089;p7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1" name="Google Shape;4091;p71"/>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2" name="Google Shape;4092;p71"/>
          <p:cNvGrpSpPr/>
          <p:nvPr/>
        </p:nvGrpSpPr>
        <p:grpSpPr>
          <a:xfrm>
            <a:off x="7369446" y="3651971"/>
            <a:ext cx="193543" cy="275990"/>
            <a:chOff x="8304647" y="3738687"/>
            <a:chExt cx="225076" cy="320956"/>
          </a:xfrm>
        </p:grpSpPr>
        <p:sp>
          <p:nvSpPr>
            <p:cNvPr id="4093" name="Google Shape;4093;p7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71"/>
          <p:cNvGrpSpPr/>
          <p:nvPr/>
        </p:nvGrpSpPr>
        <p:grpSpPr>
          <a:xfrm>
            <a:off x="7641939" y="3651971"/>
            <a:ext cx="178492" cy="275990"/>
            <a:chOff x="8615101" y="3738687"/>
            <a:chExt cx="207573" cy="320956"/>
          </a:xfrm>
        </p:grpSpPr>
        <p:sp>
          <p:nvSpPr>
            <p:cNvPr id="4097" name="Google Shape;4097;p7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0" name="Google Shape;4100;p71"/>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1" name="Google Shape;4101;p71"/>
          <p:cNvGrpSpPr/>
          <p:nvPr/>
        </p:nvGrpSpPr>
        <p:grpSpPr>
          <a:xfrm>
            <a:off x="6036644" y="3773459"/>
            <a:ext cx="557670" cy="511283"/>
            <a:chOff x="6015419" y="3716859"/>
            <a:chExt cx="557671" cy="511283"/>
          </a:xfrm>
        </p:grpSpPr>
        <p:sp>
          <p:nvSpPr>
            <p:cNvPr id="4102" name="Google Shape;4102;p7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3" name="Google Shape;4103;p71"/>
            <p:cNvGrpSpPr/>
            <p:nvPr/>
          </p:nvGrpSpPr>
          <p:grpSpPr>
            <a:xfrm>
              <a:off x="6036094" y="3716980"/>
              <a:ext cx="529860" cy="510468"/>
              <a:chOff x="6036094" y="3716980"/>
              <a:chExt cx="529860" cy="510468"/>
            </a:xfrm>
          </p:grpSpPr>
          <p:sp>
            <p:nvSpPr>
              <p:cNvPr id="4104" name="Google Shape;4104;p7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4" name="Google Shape;4114;p71"/>
          <p:cNvGrpSpPr/>
          <p:nvPr/>
        </p:nvGrpSpPr>
        <p:grpSpPr>
          <a:xfrm>
            <a:off x="6665529" y="3130228"/>
            <a:ext cx="576302" cy="511871"/>
            <a:chOff x="6644304" y="3073628"/>
            <a:chExt cx="576302" cy="511871"/>
          </a:xfrm>
        </p:grpSpPr>
        <p:sp>
          <p:nvSpPr>
            <p:cNvPr id="4115" name="Google Shape;4115;p7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6" name="Google Shape;4116;p71"/>
            <p:cNvGrpSpPr/>
            <p:nvPr/>
          </p:nvGrpSpPr>
          <p:grpSpPr>
            <a:xfrm>
              <a:off x="6712169" y="3085440"/>
              <a:ext cx="481622" cy="494913"/>
              <a:chOff x="6712169" y="3085440"/>
              <a:chExt cx="481622" cy="494913"/>
            </a:xfrm>
          </p:grpSpPr>
          <p:sp>
            <p:nvSpPr>
              <p:cNvPr id="4117" name="Google Shape;4117;p7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2" name="Google Shape;4122;p7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5" name="Google Shape;4125;p71"/>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6" name="Google Shape;4126;p71"/>
          <p:cNvGrpSpPr/>
          <p:nvPr/>
        </p:nvGrpSpPr>
        <p:grpSpPr>
          <a:xfrm>
            <a:off x="6673379" y="3773223"/>
            <a:ext cx="560631" cy="511352"/>
            <a:chOff x="6652154" y="3716623"/>
            <a:chExt cx="560631" cy="511352"/>
          </a:xfrm>
        </p:grpSpPr>
        <p:sp>
          <p:nvSpPr>
            <p:cNvPr id="4127" name="Google Shape;4127;p7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8" name="Google Shape;4128;p71"/>
            <p:cNvGrpSpPr/>
            <p:nvPr/>
          </p:nvGrpSpPr>
          <p:grpSpPr>
            <a:xfrm>
              <a:off x="6669657" y="3716715"/>
              <a:ext cx="466779" cy="464290"/>
              <a:chOff x="6669657" y="3716715"/>
              <a:chExt cx="466779" cy="464290"/>
            </a:xfrm>
          </p:grpSpPr>
          <p:sp>
            <p:nvSpPr>
              <p:cNvPr id="4129" name="Google Shape;4129;p7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71"/>
          <p:cNvGrpSpPr/>
          <p:nvPr/>
        </p:nvGrpSpPr>
        <p:grpSpPr>
          <a:xfrm>
            <a:off x="7867470" y="4054631"/>
            <a:ext cx="187557" cy="187557"/>
            <a:chOff x="8565775" y="671075"/>
            <a:chExt cx="441000" cy="441000"/>
          </a:xfrm>
        </p:grpSpPr>
        <p:sp>
          <p:nvSpPr>
            <p:cNvPr id="4143" name="Google Shape;4143;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5" name="Google Shape;4145;p71"/>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1"/>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7" name="Google Shape;4147;p71"/>
          <p:cNvGrpSpPr/>
          <p:nvPr/>
        </p:nvGrpSpPr>
        <p:grpSpPr>
          <a:xfrm>
            <a:off x="6021325" y="3132850"/>
            <a:ext cx="587871" cy="512373"/>
            <a:chOff x="6000100" y="3076250"/>
            <a:chExt cx="587871" cy="512373"/>
          </a:xfrm>
        </p:grpSpPr>
        <p:sp>
          <p:nvSpPr>
            <p:cNvPr id="4148" name="Google Shape;4148;p7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9" name="Google Shape;4149;p71"/>
            <p:cNvGrpSpPr/>
            <p:nvPr/>
          </p:nvGrpSpPr>
          <p:grpSpPr>
            <a:xfrm>
              <a:off x="6031360" y="3076713"/>
              <a:ext cx="539107" cy="480965"/>
              <a:chOff x="6031360" y="3076713"/>
              <a:chExt cx="539107" cy="480965"/>
            </a:xfrm>
          </p:grpSpPr>
          <p:sp>
            <p:nvSpPr>
              <p:cNvPr id="4150" name="Google Shape;4150;p7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7" name="Google Shape;4157;p71"/>
          <p:cNvGrpSpPr/>
          <p:nvPr/>
        </p:nvGrpSpPr>
        <p:grpSpPr>
          <a:xfrm>
            <a:off x="3597785" y="3065882"/>
            <a:ext cx="2241344" cy="1330656"/>
            <a:chOff x="3597785" y="3065882"/>
            <a:chExt cx="2241344" cy="1330656"/>
          </a:xfrm>
        </p:grpSpPr>
        <p:grpSp>
          <p:nvGrpSpPr>
            <p:cNvPr id="4158" name="Google Shape;4158;p71"/>
            <p:cNvGrpSpPr/>
            <p:nvPr/>
          </p:nvGrpSpPr>
          <p:grpSpPr>
            <a:xfrm>
              <a:off x="5296908" y="3937355"/>
              <a:ext cx="143198" cy="32380"/>
              <a:chOff x="5296908" y="3937355"/>
              <a:chExt cx="143198" cy="32380"/>
            </a:xfrm>
          </p:grpSpPr>
          <p:sp>
            <p:nvSpPr>
              <p:cNvPr id="4159" name="Google Shape;4159;p7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0" name="Google Shape;4160;p71"/>
              <p:cNvGrpSpPr/>
              <p:nvPr/>
            </p:nvGrpSpPr>
            <p:grpSpPr>
              <a:xfrm>
                <a:off x="5402331" y="3937355"/>
                <a:ext cx="37776" cy="32380"/>
                <a:chOff x="5402331" y="3937355"/>
                <a:chExt cx="37776" cy="32380"/>
              </a:xfrm>
            </p:grpSpPr>
            <p:sp>
              <p:nvSpPr>
                <p:cNvPr id="4161" name="Google Shape;4161;p7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71"/>
              <p:cNvGrpSpPr/>
              <p:nvPr/>
            </p:nvGrpSpPr>
            <p:grpSpPr>
              <a:xfrm>
                <a:off x="5296908" y="3937355"/>
                <a:ext cx="37783" cy="32380"/>
                <a:chOff x="5296908" y="3937355"/>
                <a:chExt cx="37783" cy="32380"/>
              </a:xfrm>
            </p:grpSpPr>
            <p:sp>
              <p:nvSpPr>
                <p:cNvPr id="4164" name="Google Shape;4164;p7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6" name="Google Shape;4166;p71"/>
            <p:cNvGrpSpPr/>
            <p:nvPr/>
          </p:nvGrpSpPr>
          <p:grpSpPr>
            <a:xfrm>
              <a:off x="4724163" y="3119631"/>
              <a:ext cx="120838" cy="84218"/>
              <a:chOff x="4724163" y="3119631"/>
              <a:chExt cx="120838" cy="84218"/>
            </a:xfrm>
          </p:grpSpPr>
          <p:grpSp>
            <p:nvGrpSpPr>
              <p:cNvPr id="4167" name="Google Shape;4167;p71"/>
              <p:cNvGrpSpPr/>
              <p:nvPr/>
            </p:nvGrpSpPr>
            <p:grpSpPr>
              <a:xfrm>
                <a:off x="4746712" y="3132773"/>
                <a:ext cx="86869" cy="56424"/>
                <a:chOff x="4746712" y="3132773"/>
                <a:chExt cx="86869" cy="56424"/>
              </a:xfrm>
            </p:grpSpPr>
            <p:sp>
              <p:nvSpPr>
                <p:cNvPr id="4168" name="Google Shape;4168;p7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71"/>
              <p:cNvGrpSpPr/>
              <p:nvPr/>
            </p:nvGrpSpPr>
            <p:grpSpPr>
              <a:xfrm>
                <a:off x="4773634" y="3143336"/>
                <a:ext cx="37776" cy="32451"/>
                <a:chOff x="4773634" y="3143336"/>
                <a:chExt cx="37776" cy="32451"/>
              </a:xfrm>
            </p:grpSpPr>
            <p:sp>
              <p:nvSpPr>
                <p:cNvPr id="4171" name="Google Shape;4171;p7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71"/>
              <p:cNvGrpSpPr/>
              <p:nvPr/>
            </p:nvGrpSpPr>
            <p:grpSpPr>
              <a:xfrm>
                <a:off x="4724163" y="3131248"/>
                <a:ext cx="37776" cy="32459"/>
                <a:chOff x="4724163" y="3131248"/>
                <a:chExt cx="37776" cy="32459"/>
              </a:xfrm>
            </p:grpSpPr>
            <p:sp>
              <p:nvSpPr>
                <p:cNvPr id="4174" name="Google Shape;4174;p7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71"/>
              <p:cNvGrpSpPr/>
              <p:nvPr/>
            </p:nvGrpSpPr>
            <p:grpSpPr>
              <a:xfrm>
                <a:off x="4755081" y="3176054"/>
                <a:ext cx="32357" cy="27795"/>
                <a:chOff x="4755081" y="3176054"/>
                <a:chExt cx="32357" cy="27795"/>
              </a:xfrm>
            </p:grpSpPr>
            <p:sp>
              <p:nvSpPr>
                <p:cNvPr id="4177" name="Google Shape;4177;p7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71"/>
              <p:cNvGrpSpPr/>
              <p:nvPr/>
            </p:nvGrpSpPr>
            <p:grpSpPr>
              <a:xfrm>
                <a:off x="4812550" y="3119631"/>
                <a:ext cx="32451" cy="27803"/>
                <a:chOff x="4812550" y="3119631"/>
                <a:chExt cx="32451" cy="27803"/>
              </a:xfrm>
            </p:grpSpPr>
            <p:sp>
              <p:nvSpPr>
                <p:cNvPr id="4180" name="Google Shape;4180;p7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2" name="Google Shape;4182;p71"/>
            <p:cNvGrpSpPr/>
            <p:nvPr/>
          </p:nvGrpSpPr>
          <p:grpSpPr>
            <a:xfrm>
              <a:off x="5382826" y="4027197"/>
              <a:ext cx="268967" cy="250422"/>
              <a:chOff x="5382826" y="4027197"/>
              <a:chExt cx="268967" cy="250422"/>
            </a:xfrm>
          </p:grpSpPr>
          <p:grpSp>
            <p:nvGrpSpPr>
              <p:cNvPr id="4183" name="Google Shape;4183;p71"/>
              <p:cNvGrpSpPr/>
              <p:nvPr/>
            </p:nvGrpSpPr>
            <p:grpSpPr>
              <a:xfrm>
                <a:off x="5405280" y="4042510"/>
                <a:ext cx="237570" cy="218647"/>
                <a:chOff x="5405280" y="4042510"/>
                <a:chExt cx="237570" cy="218647"/>
              </a:xfrm>
            </p:grpSpPr>
            <p:sp>
              <p:nvSpPr>
                <p:cNvPr id="4184" name="Google Shape;4184;p7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71"/>
              <p:cNvGrpSpPr/>
              <p:nvPr/>
            </p:nvGrpSpPr>
            <p:grpSpPr>
              <a:xfrm>
                <a:off x="5382826" y="4125549"/>
                <a:ext cx="37776" cy="32380"/>
                <a:chOff x="5382826" y="4125549"/>
                <a:chExt cx="37776" cy="32380"/>
              </a:xfrm>
            </p:grpSpPr>
            <p:sp>
              <p:nvSpPr>
                <p:cNvPr id="4191" name="Google Shape;4191;p7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71"/>
              <p:cNvGrpSpPr/>
              <p:nvPr/>
            </p:nvGrpSpPr>
            <p:grpSpPr>
              <a:xfrm>
                <a:off x="5475680" y="4195587"/>
                <a:ext cx="37783" cy="32364"/>
                <a:chOff x="5475680" y="4195587"/>
                <a:chExt cx="37783" cy="32364"/>
              </a:xfrm>
            </p:grpSpPr>
            <p:sp>
              <p:nvSpPr>
                <p:cNvPr id="4194" name="Google Shape;4194;p7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71"/>
              <p:cNvGrpSpPr/>
              <p:nvPr/>
            </p:nvGrpSpPr>
            <p:grpSpPr>
              <a:xfrm>
                <a:off x="5532575" y="4027197"/>
                <a:ext cx="33308" cy="32262"/>
                <a:chOff x="5532575" y="4027197"/>
                <a:chExt cx="33308" cy="32262"/>
              </a:xfrm>
            </p:grpSpPr>
            <p:sp>
              <p:nvSpPr>
                <p:cNvPr id="4197" name="Google Shape;4197;p7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71"/>
              <p:cNvGrpSpPr/>
              <p:nvPr/>
            </p:nvGrpSpPr>
            <p:grpSpPr>
              <a:xfrm>
                <a:off x="5590706" y="4245348"/>
                <a:ext cx="33497" cy="32270"/>
                <a:chOff x="5590706" y="4245348"/>
                <a:chExt cx="33497" cy="32270"/>
              </a:xfrm>
            </p:grpSpPr>
            <p:sp>
              <p:nvSpPr>
                <p:cNvPr id="4200" name="Google Shape;4200;p7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71"/>
              <p:cNvGrpSpPr/>
              <p:nvPr/>
            </p:nvGrpSpPr>
            <p:grpSpPr>
              <a:xfrm>
                <a:off x="5618681" y="4109677"/>
                <a:ext cx="33112" cy="32357"/>
                <a:chOff x="5618681" y="4109677"/>
                <a:chExt cx="33112" cy="32357"/>
              </a:xfrm>
            </p:grpSpPr>
            <p:sp>
              <p:nvSpPr>
                <p:cNvPr id="4203" name="Google Shape;4203;p7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71"/>
              <p:cNvGrpSpPr/>
              <p:nvPr/>
            </p:nvGrpSpPr>
            <p:grpSpPr>
              <a:xfrm>
                <a:off x="5479298" y="4128262"/>
                <a:ext cx="31405" cy="26906"/>
                <a:chOff x="5479298" y="4128262"/>
                <a:chExt cx="31405" cy="26906"/>
              </a:xfrm>
            </p:grpSpPr>
            <p:sp>
              <p:nvSpPr>
                <p:cNvPr id="4206" name="Google Shape;4206;p7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71"/>
              <p:cNvGrpSpPr/>
              <p:nvPr/>
            </p:nvGrpSpPr>
            <p:grpSpPr>
              <a:xfrm>
                <a:off x="5582903" y="4180116"/>
                <a:ext cx="31499" cy="26898"/>
                <a:chOff x="5582903" y="4180116"/>
                <a:chExt cx="31499" cy="26898"/>
              </a:xfrm>
            </p:grpSpPr>
            <p:sp>
              <p:nvSpPr>
                <p:cNvPr id="4209" name="Google Shape;4209;p7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1" name="Google Shape;4211;p71"/>
            <p:cNvGrpSpPr/>
            <p:nvPr/>
          </p:nvGrpSpPr>
          <p:grpSpPr>
            <a:xfrm>
              <a:off x="3977681" y="3230323"/>
              <a:ext cx="94584" cy="84085"/>
              <a:chOff x="3977681" y="3230323"/>
              <a:chExt cx="94584" cy="84085"/>
            </a:xfrm>
          </p:grpSpPr>
          <p:grpSp>
            <p:nvGrpSpPr>
              <p:cNvPr id="4212" name="Google Shape;4212;p71"/>
              <p:cNvGrpSpPr/>
              <p:nvPr/>
            </p:nvGrpSpPr>
            <p:grpSpPr>
              <a:xfrm>
                <a:off x="4000135" y="3243041"/>
                <a:ext cx="59570" cy="57186"/>
                <a:chOff x="4000135" y="3243041"/>
                <a:chExt cx="59570" cy="57186"/>
              </a:xfrm>
            </p:grpSpPr>
            <p:sp>
              <p:nvSpPr>
                <p:cNvPr id="4213" name="Google Shape;4213;p7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71"/>
              <p:cNvGrpSpPr/>
              <p:nvPr/>
            </p:nvGrpSpPr>
            <p:grpSpPr>
              <a:xfrm>
                <a:off x="3977681" y="3245872"/>
                <a:ext cx="37783" cy="32380"/>
                <a:chOff x="3977681" y="3245872"/>
                <a:chExt cx="37783" cy="32380"/>
              </a:xfrm>
            </p:grpSpPr>
            <p:sp>
              <p:nvSpPr>
                <p:cNvPr id="4217" name="Google Shape;4217;p7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1"/>
              <p:cNvGrpSpPr/>
              <p:nvPr/>
            </p:nvGrpSpPr>
            <p:grpSpPr>
              <a:xfrm>
                <a:off x="4040860" y="3262672"/>
                <a:ext cx="31405" cy="27001"/>
                <a:chOff x="4040860" y="3262672"/>
                <a:chExt cx="31405" cy="27001"/>
              </a:xfrm>
            </p:grpSpPr>
            <p:sp>
              <p:nvSpPr>
                <p:cNvPr id="4220" name="Google Shape;4220;p7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71"/>
              <p:cNvGrpSpPr/>
              <p:nvPr/>
            </p:nvGrpSpPr>
            <p:grpSpPr>
              <a:xfrm>
                <a:off x="4021072" y="3230323"/>
                <a:ext cx="31397" cy="26906"/>
                <a:chOff x="4021072" y="3230323"/>
                <a:chExt cx="31397" cy="26906"/>
              </a:xfrm>
            </p:grpSpPr>
            <p:sp>
              <p:nvSpPr>
                <p:cNvPr id="4223" name="Google Shape;4223;p7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71"/>
              <p:cNvGrpSpPr/>
              <p:nvPr/>
            </p:nvGrpSpPr>
            <p:grpSpPr>
              <a:xfrm>
                <a:off x="4001472" y="3287462"/>
                <a:ext cx="31499" cy="26945"/>
                <a:chOff x="4001472" y="3287462"/>
                <a:chExt cx="31499" cy="26945"/>
              </a:xfrm>
            </p:grpSpPr>
            <p:sp>
              <p:nvSpPr>
                <p:cNvPr id="4226" name="Google Shape;4226;p7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8" name="Google Shape;4228;p71"/>
            <p:cNvGrpSpPr/>
            <p:nvPr/>
          </p:nvGrpSpPr>
          <p:grpSpPr>
            <a:xfrm>
              <a:off x="4084715" y="3258865"/>
              <a:ext cx="184961" cy="137268"/>
              <a:chOff x="4084715" y="3258865"/>
              <a:chExt cx="184961" cy="137268"/>
            </a:xfrm>
          </p:grpSpPr>
          <p:grpSp>
            <p:nvGrpSpPr>
              <p:cNvPr id="4229" name="Google Shape;4229;p71"/>
              <p:cNvGrpSpPr/>
              <p:nvPr/>
            </p:nvGrpSpPr>
            <p:grpSpPr>
              <a:xfrm>
                <a:off x="4107453" y="3271583"/>
                <a:ext cx="153470" cy="110275"/>
                <a:chOff x="4107453" y="3271583"/>
                <a:chExt cx="153470" cy="110275"/>
              </a:xfrm>
            </p:grpSpPr>
            <p:sp>
              <p:nvSpPr>
                <p:cNvPr id="4230" name="Google Shape;4230;p7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1"/>
              <p:cNvGrpSpPr/>
              <p:nvPr/>
            </p:nvGrpSpPr>
            <p:grpSpPr>
              <a:xfrm>
                <a:off x="4136947" y="3258865"/>
                <a:ext cx="31499" cy="27001"/>
                <a:chOff x="4136947" y="3258865"/>
                <a:chExt cx="31499" cy="27001"/>
              </a:xfrm>
            </p:grpSpPr>
            <p:sp>
              <p:nvSpPr>
                <p:cNvPr id="4235" name="Google Shape;4235;p7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71"/>
              <p:cNvGrpSpPr/>
              <p:nvPr/>
            </p:nvGrpSpPr>
            <p:grpSpPr>
              <a:xfrm>
                <a:off x="4084715" y="3266478"/>
                <a:ext cx="31468" cy="26898"/>
                <a:chOff x="4084715" y="3266478"/>
                <a:chExt cx="31468" cy="26898"/>
              </a:xfrm>
            </p:grpSpPr>
            <p:sp>
              <p:nvSpPr>
                <p:cNvPr id="4238" name="Google Shape;4238;p7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1"/>
              <p:cNvGrpSpPr/>
              <p:nvPr/>
            </p:nvGrpSpPr>
            <p:grpSpPr>
              <a:xfrm>
                <a:off x="4159213" y="3279849"/>
                <a:ext cx="31405" cy="26945"/>
                <a:chOff x="4159213" y="3279849"/>
                <a:chExt cx="31405" cy="26945"/>
              </a:xfrm>
            </p:grpSpPr>
            <p:sp>
              <p:nvSpPr>
                <p:cNvPr id="4241" name="Google Shape;4241;p7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1"/>
              <p:cNvGrpSpPr/>
              <p:nvPr/>
            </p:nvGrpSpPr>
            <p:grpSpPr>
              <a:xfrm>
                <a:off x="4201550" y="3266502"/>
                <a:ext cx="31405" cy="26883"/>
                <a:chOff x="4201550" y="3266502"/>
                <a:chExt cx="31405" cy="26883"/>
              </a:xfrm>
            </p:grpSpPr>
            <p:sp>
              <p:nvSpPr>
                <p:cNvPr id="4244" name="Google Shape;4244;p7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71"/>
              <p:cNvGrpSpPr/>
              <p:nvPr/>
            </p:nvGrpSpPr>
            <p:grpSpPr>
              <a:xfrm>
                <a:off x="4201550" y="3338278"/>
                <a:ext cx="31405" cy="26930"/>
                <a:chOff x="4201550" y="3338278"/>
                <a:chExt cx="31405" cy="26930"/>
              </a:xfrm>
            </p:grpSpPr>
            <p:sp>
              <p:nvSpPr>
                <p:cNvPr id="4247" name="Google Shape;4247;p7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71"/>
              <p:cNvGrpSpPr/>
              <p:nvPr/>
            </p:nvGrpSpPr>
            <p:grpSpPr>
              <a:xfrm>
                <a:off x="4238272" y="3369132"/>
                <a:ext cx="31405" cy="27001"/>
                <a:chOff x="4238272" y="3369132"/>
                <a:chExt cx="31405" cy="27001"/>
              </a:xfrm>
            </p:grpSpPr>
            <p:sp>
              <p:nvSpPr>
                <p:cNvPr id="4250" name="Google Shape;4250;p7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2" name="Google Shape;4252;p71"/>
            <p:cNvGrpSpPr/>
            <p:nvPr/>
          </p:nvGrpSpPr>
          <p:grpSpPr>
            <a:xfrm>
              <a:off x="4068639" y="3200169"/>
              <a:ext cx="77643" cy="37272"/>
              <a:chOff x="4068639" y="3200169"/>
              <a:chExt cx="77643" cy="37272"/>
            </a:xfrm>
          </p:grpSpPr>
          <p:sp>
            <p:nvSpPr>
              <p:cNvPr id="4253" name="Google Shape;4253;p7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4" name="Google Shape;4254;p71"/>
              <p:cNvGrpSpPr/>
              <p:nvPr/>
            </p:nvGrpSpPr>
            <p:grpSpPr>
              <a:xfrm>
                <a:off x="4114878" y="3200169"/>
                <a:ext cx="31405" cy="26993"/>
                <a:chOff x="4114878" y="3200169"/>
                <a:chExt cx="31405" cy="26993"/>
              </a:xfrm>
            </p:grpSpPr>
            <p:sp>
              <p:nvSpPr>
                <p:cNvPr id="4255" name="Google Shape;4255;p7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1"/>
              <p:cNvGrpSpPr/>
              <p:nvPr/>
            </p:nvGrpSpPr>
            <p:grpSpPr>
              <a:xfrm>
                <a:off x="4068639" y="3210535"/>
                <a:ext cx="31499" cy="26906"/>
                <a:chOff x="4068639" y="3210535"/>
                <a:chExt cx="31499" cy="26906"/>
              </a:xfrm>
            </p:grpSpPr>
            <p:sp>
              <p:nvSpPr>
                <p:cNvPr id="4258" name="Google Shape;4258;p7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0" name="Google Shape;4260;p71"/>
            <p:cNvGrpSpPr/>
            <p:nvPr/>
          </p:nvGrpSpPr>
          <p:grpSpPr>
            <a:xfrm>
              <a:off x="3869702" y="3066935"/>
              <a:ext cx="382664" cy="190294"/>
              <a:chOff x="3869702" y="3066935"/>
              <a:chExt cx="382664" cy="190294"/>
            </a:xfrm>
          </p:grpSpPr>
          <p:grpSp>
            <p:nvGrpSpPr>
              <p:cNvPr id="4261" name="Google Shape;4261;p71"/>
              <p:cNvGrpSpPr/>
              <p:nvPr/>
            </p:nvGrpSpPr>
            <p:grpSpPr>
              <a:xfrm>
                <a:off x="3888633" y="3082351"/>
                <a:ext cx="351172" cy="160698"/>
                <a:chOff x="3888633" y="3082351"/>
                <a:chExt cx="351172" cy="160698"/>
              </a:xfrm>
            </p:grpSpPr>
            <p:sp>
              <p:nvSpPr>
                <p:cNvPr id="4262" name="Google Shape;4262;p7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71"/>
              <p:cNvGrpSpPr/>
              <p:nvPr/>
            </p:nvGrpSpPr>
            <p:grpSpPr>
              <a:xfrm>
                <a:off x="4143703" y="3066935"/>
                <a:ext cx="37783" cy="32357"/>
                <a:chOff x="4143703" y="3066935"/>
                <a:chExt cx="37783" cy="32357"/>
              </a:xfrm>
            </p:grpSpPr>
            <p:sp>
              <p:nvSpPr>
                <p:cNvPr id="4269" name="Google Shape;4269;p7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71"/>
              <p:cNvGrpSpPr/>
              <p:nvPr/>
            </p:nvGrpSpPr>
            <p:grpSpPr>
              <a:xfrm>
                <a:off x="4044565" y="3103563"/>
                <a:ext cx="37783" cy="32451"/>
                <a:chOff x="4044565" y="3103563"/>
                <a:chExt cx="37783" cy="32451"/>
              </a:xfrm>
            </p:grpSpPr>
            <p:sp>
              <p:nvSpPr>
                <p:cNvPr id="4272" name="Google Shape;4272;p7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71"/>
              <p:cNvGrpSpPr/>
              <p:nvPr/>
            </p:nvGrpSpPr>
            <p:grpSpPr>
              <a:xfrm>
                <a:off x="4017454" y="3188237"/>
                <a:ext cx="37776" cy="32357"/>
                <a:chOff x="4017454" y="3188237"/>
                <a:chExt cx="37776" cy="32357"/>
              </a:xfrm>
            </p:grpSpPr>
            <p:sp>
              <p:nvSpPr>
                <p:cNvPr id="4275" name="Google Shape;4275;p7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71"/>
              <p:cNvGrpSpPr/>
              <p:nvPr/>
            </p:nvGrpSpPr>
            <p:grpSpPr>
              <a:xfrm>
                <a:off x="3921548" y="3157509"/>
                <a:ext cx="37783" cy="32357"/>
                <a:chOff x="3921548" y="3157509"/>
                <a:chExt cx="37783" cy="32357"/>
              </a:xfrm>
            </p:grpSpPr>
            <p:sp>
              <p:nvSpPr>
                <p:cNvPr id="4278" name="Google Shape;4278;p7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71"/>
              <p:cNvGrpSpPr/>
              <p:nvPr/>
            </p:nvGrpSpPr>
            <p:grpSpPr>
              <a:xfrm>
                <a:off x="3939056" y="3211620"/>
                <a:ext cx="37783" cy="32380"/>
                <a:chOff x="3939056" y="3211620"/>
                <a:chExt cx="37783" cy="32380"/>
              </a:xfrm>
            </p:grpSpPr>
            <p:sp>
              <p:nvSpPr>
                <p:cNvPr id="4281" name="Google Shape;4281;p7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71"/>
              <p:cNvGrpSpPr/>
              <p:nvPr/>
            </p:nvGrpSpPr>
            <p:grpSpPr>
              <a:xfrm>
                <a:off x="4176240" y="3136965"/>
                <a:ext cx="31405" cy="26930"/>
                <a:chOff x="4176240" y="3136965"/>
                <a:chExt cx="31405" cy="26930"/>
              </a:xfrm>
            </p:grpSpPr>
            <p:sp>
              <p:nvSpPr>
                <p:cNvPr id="4284" name="Google Shape;4284;p7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71"/>
              <p:cNvGrpSpPr/>
              <p:nvPr/>
            </p:nvGrpSpPr>
            <p:grpSpPr>
              <a:xfrm>
                <a:off x="4133148" y="3152593"/>
                <a:ext cx="31499" cy="27001"/>
                <a:chOff x="4133148" y="3152593"/>
                <a:chExt cx="31499" cy="27001"/>
              </a:xfrm>
            </p:grpSpPr>
            <p:sp>
              <p:nvSpPr>
                <p:cNvPr id="4287" name="Google Shape;4287;p7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71"/>
              <p:cNvGrpSpPr/>
              <p:nvPr/>
            </p:nvGrpSpPr>
            <p:grpSpPr>
              <a:xfrm>
                <a:off x="4220866" y="3073534"/>
                <a:ext cx="31499" cy="26898"/>
                <a:chOff x="4220866" y="3073534"/>
                <a:chExt cx="31499" cy="26898"/>
              </a:xfrm>
            </p:grpSpPr>
            <p:sp>
              <p:nvSpPr>
                <p:cNvPr id="4290" name="Google Shape;4290;p7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71"/>
              <p:cNvGrpSpPr/>
              <p:nvPr/>
            </p:nvGrpSpPr>
            <p:grpSpPr>
              <a:xfrm>
                <a:off x="3869702" y="3230323"/>
                <a:ext cx="31499" cy="26906"/>
                <a:chOff x="3869702" y="3230323"/>
                <a:chExt cx="31499" cy="26906"/>
              </a:xfrm>
            </p:grpSpPr>
            <p:sp>
              <p:nvSpPr>
                <p:cNvPr id="4293" name="Google Shape;4293;p7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5" name="Google Shape;4295;p71"/>
            <p:cNvGrpSpPr/>
            <p:nvPr/>
          </p:nvGrpSpPr>
          <p:grpSpPr>
            <a:xfrm>
              <a:off x="4271383" y="3065882"/>
              <a:ext cx="304556" cy="341663"/>
              <a:chOff x="4271383" y="3065882"/>
              <a:chExt cx="304556" cy="341663"/>
            </a:xfrm>
          </p:grpSpPr>
          <p:grpSp>
            <p:nvGrpSpPr>
              <p:cNvPr id="4296" name="Google Shape;4296;p71"/>
              <p:cNvGrpSpPr/>
              <p:nvPr/>
            </p:nvGrpSpPr>
            <p:grpSpPr>
              <a:xfrm>
                <a:off x="4293838" y="3078639"/>
                <a:ext cx="269353" cy="311973"/>
                <a:chOff x="4293838" y="3078639"/>
                <a:chExt cx="269353" cy="311973"/>
              </a:xfrm>
            </p:grpSpPr>
            <p:sp>
              <p:nvSpPr>
                <p:cNvPr id="4297" name="Google Shape;4297;p7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71"/>
              <p:cNvGrpSpPr/>
              <p:nvPr/>
            </p:nvGrpSpPr>
            <p:grpSpPr>
              <a:xfrm>
                <a:off x="4538164" y="3342061"/>
                <a:ext cx="37776" cy="32380"/>
                <a:chOff x="4538164" y="3342061"/>
                <a:chExt cx="37776" cy="32380"/>
              </a:xfrm>
            </p:grpSpPr>
            <p:sp>
              <p:nvSpPr>
                <p:cNvPr id="4315" name="Google Shape;4315;p7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71"/>
              <p:cNvGrpSpPr/>
              <p:nvPr/>
            </p:nvGrpSpPr>
            <p:grpSpPr>
              <a:xfrm>
                <a:off x="4271383" y="3194742"/>
                <a:ext cx="37783" cy="32420"/>
                <a:chOff x="4271383" y="3194742"/>
                <a:chExt cx="37783" cy="32420"/>
              </a:xfrm>
            </p:grpSpPr>
            <p:sp>
              <p:nvSpPr>
                <p:cNvPr id="4318" name="Google Shape;4318;p7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71"/>
              <p:cNvGrpSpPr/>
              <p:nvPr/>
            </p:nvGrpSpPr>
            <p:grpSpPr>
              <a:xfrm>
                <a:off x="4284416" y="3084058"/>
                <a:ext cx="37783" cy="32357"/>
                <a:chOff x="4284416" y="3084058"/>
                <a:chExt cx="37783" cy="32357"/>
              </a:xfrm>
            </p:grpSpPr>
            <p:sp>
              <p:nvSpPr>
                <p:cNvPr id="4321" name="Google Shape;4321;p7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71"/>
              <p:cNvGrpSpPr/>
              <p:nvPr/>
            </p:nvGrpSpPr>
            <p:grpSpPr>
              <a:xfrm>
                <a:off x="4478697" y="3297561"/>
                <a:ext cx="37776" cy="32451"/>
                <a:chOff x="4478697" y="3297561"/>
                <a:chExt cx="37776" cy="32451"/>
              </a:xfrm>
            </p:grpSpPr>
            <p:sp>
              <p:nvSpPr>
                <p:cNvPr id="4324" name="Google Shape;4324;p7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71"/>
              <p:cNvGrpSpPr/>
              <p:nvPr/>
            </p:nvGrpSpPr>
            <p:grpSpPr>
              <a:xfrm>
                <a:off x="4411813" y="3331711"/>
                <a:ext cx="37776" cy="32451"/>
                <a:chOff x="4411813" y="3331711"/>
                <a:chExt cx="37776" cy="32451"/>
              </a:xfrm>
            </p:grpSpPr>
            <p:sp>
              <p:nvSpPr>
                <p:cNvPr id="4327" name="Google Shape;4327;p7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71"/>
              <p:cNvGrpSpPr/>
              <p:nvPr/>
            </p:nvGrpSpPr>
            <p:grpSpPr>
              <a:xfrm>
                <a:off x="4337984" y="3375188"/>
                <a:ext cx="37776" cy="32357"/>
                <a:chOff x="4337984" y="3375188"/>
                <a:chExt cx="37776" cy="32357"/>
              </a:xfrm>
            </p:grpSpPr>
            <p:sp>
              <p:nvSpPr>
                <p:cNvPr id="4330" name="Google Shape;4330;p7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71"/>
              <p:cNvGrpSpPr/>
              <p:nvPr/>
            </p:nvGrpSpPr>
            <p:grpSpPr>
              <a:xfrm>
                <a:off x="4494867" y="3090530"/>
                <a:ext cx="37878" cy="32451"/>
                <a:chOff x="4494867" y="3090530"/>
                <a:chExt cx="37878" cy="32451"/>
              </a:xfrm>
            </p:grpSpPr>
            <p:sp>
              <p:nvSpPr>
                <p:cNvPr id="4333" name="Google Shape;4333;p7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71"/>
              <p:cNvGrpSpPr/>
              <p:nvPr/>
            </p:nvGrpSpPr>
            <p:grpSpPr>
              <a:xfrm>
                <a:off x="4525124" y="3207774"/>
                <a:ext cx="37783" cy="32420"/>
                <a:chOff x="4525124" y="3207774"/>
                <a:chExt cx="37783" cy="32420"/>
              </a:xfrm>
            </p:grpSpPr>
            <p:sp>
              <p:nvSpPr>
                <p:cNvPr id="4336" name="Google Shape;4336;p7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71"/>
              <p:cNvGrpSpPr/>
              <p:nvPr/>
            </p:nvGrpSpPr>
            <p:grpSpPr>
              <a:xfrm>
                <a:off x="4440544" y="3176479"/>
                <a:ext cx="31499" cy="26898"/>
                <a:chOff x="4440544" y="3176479"/>
                <a:chExt cx="31499" cy="26898"/>
              </a:xfrm>
            </p:grpSpPr>
            <p:sp>
              <p:nvSpPr>
                <p:cNvPr id="4339" name="Google Shape;4339;p7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71"/>
              <p:cNvGrpSpPr/>
              <p:nvPr/>
            </p:nvGrpSpPr>
            <p:grpSpPr>
              <a:xfrm>
                <a:off x="4350545" y="3156400"/>
                <a:ext cx="31405" cy="27001"/>
                <a:chOff x="4350545" y="3156400"/>
                <a:chExt cx="31405" cy="27001"/>
              </a:xfrm>
            </p:grpSpPr>
            <p:sp>
              <p:nvSpPr>
                <p:cNvPr id="4342" name="Google Shape;4342;p7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71"/>
              <p:cNvGrpSpPr/>
              <p:nvPr/>
            </p:nvGrpSpPr>
            <p:grpSpPr>
              <a:xfrm>
                <a:off x="4376703" y="3255058"/>
                <a:ext cx="31405" cy="27001"/>
                <a:chOff x="4376703" y="3255058"/>
                <a:chExt cx="31405" cy="27001"/>
              </a:xfrm>
            </p:grpSpPr>
            <p:sp>
              <p:nvSpPr>
                <p:cNvPr id="4345" name="Google Shape;4345;p7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71"/>
              <p:cNvGrpSpPr/>
              <p:nvPr/>
            </p:nvGrpSpPr>
            <p:grpSpPr>
              <a:xfrm>
                <a:off x="4331322" y="3283656"/>
                <a:ext cx="31405" cy="26945"/>
                <a:chOff x="4331322" y="3283656"/>
                <a:chExt cx="31405" cy="26945"/>
              </a:xfrm>
            </p:grpSpPr>
            <p:sp>
              <p:nvSpPr>
                <p:cNvPr id="4348" name="Google Shape;4348;p7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71"/>
              <p:cNvGrpSpPr/>
              <p:nvPr/>
            </p:nvGrpSpPr>
            <p:grpSpPr>
              <a:xfrm>
                <a:off x="4380510" y="3065882"/>
                <a:ext cx="31405" cy="26938"/>
                <a:chOff x="4380510" y="3065882"/>
                <a:chExt cx="31405" cy="26938"/>
              </a:xfrm>
            </p:grpSpPr>
            <p:sp>
              <p:nvSpPr>
                <p:cNvPr id="4351" name="Google Shape;4351;p7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3" name="Google Shape;4353;p71"/>
            <p:cNvGrpSpPr/>
            <p:nvPr/>
          </p:nvGrpSpPr>
          <p:grpSpPr>
            <a:xfrm>
              <a:off x="4558998" y="3188237"/>
              <a:ext cx="1280131" cy="1052746"/>
              <a:chOff x="4558998" y="3188237"/>
              <a:chExt cx="1280131" cy="1052746"/>
            </a:xfrm>
          </p:grpSpPr>
          <p:sp>
            <p:nvSpPr>
              <p:cNvPr id="4354" name="Google Shape;4354;p7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5" name="Google Shape;4355;p71"/>
              <p:cNvGrpSpPr/>
              <p:nvPr/>
            </p:nvGrpSpPr>
            <p:grpSpPr>
              <a:xfrm>
                <a:off x="4579164" y="3203653"/>
                <a:ext cx="1244833" cy="1020397"/>
                <a:chOff x="4579164" y="3203653"/>
                <a:chExt cx="1244833" cy="1020397"/>
              </a:xfrm>
            </p:grpSpPr>
            <p:sp>
              <p:nvSpPr>
                <p:cNvPr id="4356" name="Google Shape;4356;p7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8" name="Google Shape;4358;p71"/>
                <p:cNvGrpSpPr/>
                <p:nvPr/>
              </p:nvGrpSpPr>
              <p:grpSpPr>
                <a:xfrm>
                  <a:off x="4579164" y="3203653"/>
                  <a:ext cx="1244833" cy="1020397"/>
                  <a:chOff x="4579164" y="3203653"/>
                  <a:chExt cx="1244833" cy="1020397"/>
                </a:xfrm>
              </p:grpSpPr>
              <p:sp>
                <p:nvSpPr>
                  <p:cNvPr id="4359" name="Google Shape;4359;p7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1" name="Google Shape;4361;p71"/>
                  <p:cNvGrpSpPr/>
                  <p:nvPr/>
                </p:nvGrpSpPr>
                <p:grpSpPr>
                  <a:xfrm>
                    <a:off x="4579164" y="3203653"/>
                    <a:ext cx="1244833" cy="1020397"/>
                    <a:chOff x="4579164" y="3203653"/>
                    <a:chExt cx="1244833" cy="1020397"/>
                  </a:xfrm>
                </p:grpSpPr>
                <p:sp>
                  <p:nvSpPr>
                    <p:cNvPr id="4362" name="Google Shape;4362;p7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0" name="Google Shape;4370;p71"/>
                    <p:cNvGrpSpPr/>
                    <p:nvPr/>
                  </p:nvGrpSpPr>
                  <p:grpSpPr>
                    <a:xfrm>
                      <a:off x="4579164" y="3203653"/>
                      <a:ext cx="1244833" cy="1020397"/>
                      <a:chOff x="4579164" y="3203653"/>
                      <a:chExt cx="1244833" cy="1020397"/>
                    </a:xfrm>
                  </p:grpSpPr>
                  <p:sp>
                    <p:nvSpPr>
                      <p:cNvPr id="4371" name="Google Shape;4371;p7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5" name="Google Shape;4385;p71"/>
                      <p:cNvGrpSpPr/>
                      <p:nvPr/>
                    </p:nvGrpSpPr>
                    <p:grpSpPr>
                      <a:xfrm>
                        <a:off x="4579164" y="3203653"/>
                        <a:ext cx="1244833" cy="1020397"/>
                        <a:chOff x="4579164" y="3203653"/>
                        <a:chExt cx="1244833" cy="1020397"/>
                      </a:xfrm>
                    </p:grpSpPr>
                    <p:sp>
                      <p:nvSpPr>
                        <p:cNvPr id="4386" name="Google Shape;4386;p7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0" name="Google Shape;4410;p71"/>
                        <p:cNvGrpSpPr/>
                        <p:nvPr/>
                      </p:nvGrpSpPr>
                      <p:grpSpPr>
                        <a:xfrm>
                          <a:off x="4579164" y="3203653"/>
                          <a:ext cx="1244833" cy="1020397"/>
                          <a:chOff x="4579164" y="3203653"/>
                          <a:chExt cx="1244833" cy="1020397"/>
                        </a:xfrm>
                      </p:grpSpPr>
                      <p:sp>
                        <p:nvSpPr>
                          <p:cNvPr id="4411" name="Google Shape;4411;p7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2" name="Google Shape;4412;p71"/>
                          <p:cNvGrpSpPr/>
                          <p:nvPr/>
                        </p:nvGrpSpPr>
                        <p:grpSpPr>
                          <a:xfrm>
                            <a:off x="4579164" y="3203653"/>
                            <a:ext cx="1244833" cy="1020397"/>
                            <a:chOff x="4579164" y="3203653"/>
                            <a:chExt cx="1244833" cy="1020397"/>
                          </a:xfrm>
                        </p:grpSpPr>
                        <p:sp>
                          <p:nvSpPr>
                            <p:cNvPr id="4413" name="Google Shape;4413;p7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0" name="Google Shape;4420;p71"/>
                            <p:cNvGrpSpPr/>
                            <p:nvPr/>
                          </p:nvGrpSpPr>
                          <p:grpSpPr>
                            <a:xfrm>
                              <a:off x="4579164" y="3203653"/>
                              <a:ext cx="1244833" cy="1020397"/>
                              <a:chOff x="4579164" y="3203653"/>
                              <a:chExt cx="1244833" cy="1020397"/>
                            </a:xfrm>
                          </p:grpSpPr>
                          <p:sp>
                            <p:nvSpPr>
                              <p:cNvPr id="4421" name="Google Shape;4421;p7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4" name="Google Shape;4434;p71"/>
                              <p:cNvGrpSpPr/>
                              <p:nvPr/>
                            </p:nvGrpSpPr>
                            <p:grpSpPr>
                              <a:xfrm>
                                <a:off x="4579164" y="3203653"/>
                                <a:ext cx="1244833" cy="1020397"/>
                                <a:chOff x="4579164" y="3203653"/>
                                <a:chExt cx="1244833" cy="1020397"/>
                              </a:xfrm>
                            </p:grpSpPr>
                            <p:sp>
                              <p:nvSpPr>
                                <p:cNvPr id="4435" name="Google Shape;4435;p7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2" name="Google Shape;4442;p71"/>
                                <p:cNvGrpSpPr/>
                                <p:nvPr/>
                              </p:nvGrpSpPr>
                              <p:grpSpPr>
                                <a:xfrm>
                                  <a:off x="4579164" y="3203653"/>
                                  <a:ext cx="1244833" cy="1020397"/>
                                  <a:chOff x="4579164" y="3203653"/>
                                  <a:chExt cx="1244833" cy="1020397"/>
                                </a:xfrm>
                              </p:grpSpPr>
                              <p:sp>
                                <p:nvSpPr>
                                  <p:cNvPr id="4443" name="Google Shape;4443;p7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8" name="Google Shape;4448;p71"/>
                                  <p:cNvGrpSpPr/>
                                  <p:nvPr/>
                                </p:nvGrpSpPr>
                                <p:grpSpPr>
                                  <a:xfrm>
                                    <a:off x="4579164" y="3203653"/>
                                    <a:ext cx="1244833" cy="1020397"/>
                                    <a:chOff x="4579164" y="3203653"/>
                                    <a:chExt cx="1244833" cy="1020397"/>
                                  </a:xfrm>
                                </p:grpSpPr>
                                <p:sp>
                                  <p:nvSpPr>
                                    <p:cNvPr id="4449" name="Google Shape;4449;p7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53" name="Google Shape;4453;p7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56" name="Google Shape;4456;p7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57" name="Google Shape;4457;p71"/>
              <p:cNvGrpSpPr/>
              <p:nvPr/>
            </p:nvGrpSpPr>
            <p:grpSpPr>
              <a:xfrm>
                <a:off x="4595437" y="3598775"/>
                <a:ext cx="37776" cy="32451"/>
                <a:chOff x="4595437" y="3598775"/>
                <a:chExt cx="37776" cy="32451"/>
              </a:xfrm>
            </p:grpSpPr>
            <p:sp>
              <p:nvSpPr>
                <p:cNvPr id="4458" name="Google Shape;4458;p7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71"/>
              <p:cNvGrpSpPr/>
              <p:nvPr/>
            </p:nvGrpSpPr>
            <p:grpSpPr>
              <a:xfrm>
                <a:off x="4641864" y="3524443"/>
                <a:ext cx="37776" cy="32380"/>
                <a:chOff x="4641864" y="3524443"/>
                <a:chExt cx="37776" cy="32380"/>
              </a:xfrm>
            </p:grpSpPr>
            <p:sp>
              <p:nvSpPr>
                <p:cNvPr id="4461" name="Google Shape;4461;p7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71"/>
              <p:cNvGrpSpPr/>
              <p:nvPr/>
            </p:nvGrpSpPr>
            <p:grpSpPr>
              <a:xfrm>
                <a:off x="4648431" y="3893901"/>
                <a:ext cx="37776" cy="32357"/>
                <a:chOff x="4648431" y="3893901"/>
                <a:chExt cx="37776" cy="32357"/>
              </a:xfrm>
            </p:grpSpPr>
            <p:sp>
              <p:nvSpPr>
                <p:cNvPr id="4464" name="Google Shape;4464;p7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71"/>
              <p:cNvGrpSpPr/>
              <p:nvPr/>
            </p:nvGrpSpPr>
            <p:grpSpPr>
              <a:xfrm>
                <a:off x="4567752" y="3722908"/>
                <a:ext cx="37870" cy="32380"/>
                <a:chOff x="4567752" y="3722908"/>
                <a:chExt cx="37870" cy="32380"/>
              </a:xfrm>
            </p:grpSpPr>
            <p:sp>
              <p:nvSpPr>
                <p:cNvPr id="4467" name="Google Shape;4467;p7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71"/>
              <p:cNvGrpSpPr/>
              <p:nvPr/>
            </p:nvGrpSpPr>
            <p:grpSpPr>
              <a:xfrm>
                <a:off x="4617506" y="3652052"/>
                <a:ext cx="37783" cy="32357"/>
                <a:chOff x="4617506" y="3652052"/>
                <a:chExt cx="37783" cy="32357"/>
              </a:xfrm>
            </p:grpSpPr>
            <p:sp>
              <p:nvSpPr>
                <p:cNvPr id="4470" name="Google Shape;4470;p7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71"/>
              <p:cNvGrpSpPr/>
              <p:nvPr/>
            </p:nvGrpSpPr>
            <p:grpSpPr>
              <a:xfrm>
                <a:off x="4739005" y="3554149"/>
                <a:ext cx="37870" cy="32357"/>
                <a:chOff x="4739005" y="3554149"/>
                <a:chExt cx="37870" cy="32357"/>
              </a:xfrm>
            </p:grpSpPr>
            <p:sp>
              <p:nvSpPr>
                <p:cNvPr id="4473" name="Google Shape;4473;p7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71"/>
              <p:cNvGrpSpPr/>
              <p:nvPr/>
            </p:nvGrpSpPr>
            <p:grpSpPr>
              <a:xfrm>
                <a:off x="4806557" y="3630258"/>
                <a:ext cx="37776" cy="32364"/>
                <a:chOff x="4806557" y="3630258"/>
                <a:chExt cx="37776" cy="32364"/>
              </a:xfrm>
            </p:grpSpPr>
            <p:sp>
              <p:nvSpPr>
                <p:cNvPr id="4476" name="Google Shape;4476;p7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71"/>
              <p:cNvGrpSpPr/>
              <p:nvPr/>
            </p:nvGrpSpPr>
            <p:grpSpPr>
              <a:xfrm>
                <a:off x="4737007" y="4004357"/>
                <a:ext cx="37870" cy="32357"/>
                <a:chOff x="4737007" y="4004357"/>
                <a:chExt cx="37870" cy="32357"/>
              </a:xfrm>
            </p:grpSpPr>
            <p:sp>
              <p:nvSpPr>
                <p:cNvPr id="4479" name="Google Shape;4479;p7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71"/>
              <p:cNvGrpSpPr/>
              <p:nvPr/>
            </p:nvGrpSpPr>
            <p:grpSpPr>
              <a:xfrm>
                <a:off x="4773634" y="4208627"/>
                <a:ext cx="37776" cy="32357"/>
                <a:chOff x="4773634" y="4208627"/>
                <a:chExt cx="37776" cy="32357"/>
              </a:xfrm>
            </p:grpSpPr>
            <p:sp>
              <p:nvSpPr>
                <p:cNvPr id="4482" name="Google Shape;4482;p7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71"/>
              <p:cNvGrpSpPr/>
              <p:nvPr/>
            </p:nvGrpSpPr>
            <p:grpSpPr>
              <a:xfrm>
                <a:off x="4888282" y="4074764"/>
                <a:ext cx="37776" cy="32451"/>
                <a:chOff x="4888282" y="4074764"/>
                <a:chExt cx="37776" cy="32451"/>
              </a:xfrm>
            </p:grpSpPr>
            <p:sp>
              <p:nvSpPr>
                <p:cNvPr id="4485" name="Google Shape;4485;p7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71"/>
              <p:cNvGrpSpPr/>
              <p:nvPr/>
            </p:nvGrpSpPr>
            <p:grpSpPr>
              <a:xfrm>
                <a:off x="4901315" y="3804271"/>
                <a:ext cx="37776" cy="32364"/>
                <a:chOff x="4901315" y="3804271"/>
                <a:chExt cx="37776" cy="32364"/>
              </a:xfrm>
            </p:grpSpPr>
            <p:sp>
              <p:nvSpPr>
                <p:cNvPr id="4488" name="Google Shape;4488;p7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71"/>
              <p:cNvGrpSpPr/>
              <p:nvPr/>
            </p:nvGrpSpPr>
            <p:grpSpPr>
              <a:xfrm>
                <a:off x="4866394" y="3715035"/>
                <a:ext cx="37846" cy="32357"/>
                <a:chOff x="4866394" y="3715035"/>
                <a:chExt cx="37846" cy="32357"/>
              </a:xfrm>
            </p:grpSpPr>
            <p:sp>
              <p:nvSpPr>
                <p:cNvPr id="4491" name="Google Shape;4491;p7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71"/>
              <p:cNvGrpSpPr/>
              <p:nvPr/>
            </p:nvGrpSpPr>
            <p:grpSpPr>
              <a:xfrm>
                <a:off x="4979233" y="3839798"/>
                <a:ext cx="37878" cy="32420"/>
                <a:chOff x="4979233" y="3839798"/>
                <a:chExt cx="37878" cy="32420"/>
              </a:xfrm>
            </p:grpSpPr>
            <p:sp>
              <p:nvSpPr>
                <p:cNvPr id="4494" name="Google Shape;4494;p7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71"/>
              <p:cNvGrpSpPr/>
              <p:nvPr/>
            </p:nvGrpSpPr>
            <p:grpSpPr>
              <a:xfrm>
                <a:off x="4790662" y="3679147"/>
                <a:ext cx="37783" cy="32380"/>
                <a:chOff x="4790662" y="3679147"/>
                <a:chExt cx="37783" cy="32380"/>
              </a:xfrm>
            </p:grpSpPr>
            <p:sp>
              <p:nvSpPr>
                <p:cNvPr id="4497" name="Google Shape;4497;p7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71"/>
              <p:cNvGrpSpPr/>
              <p:nvPr/>
            </p:nvGrpSpPr>
            <p:grpSpPr>
              <a:xfrm>
                <a:off x="4857263" y="3557861"/>
                <a:ext cx="37776" cy="32357"/>
                <a:chOff x="4857263" y="3557861"/>
                <a:chExt cx="37776" cy="32357"/>
              </a:xfrm>
            </p:grpSpPr>
            <p:sp>
              <p:nvSpPr>
                <p:cNvPr id="4500" name="Google Shape;4500;p7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71"/>
              <p:cNvGrpSpPr/>
              <p:nvPr/>
            </p:nvGrpSpPr>
            <p:grpSpPr>
              <a:xfrm>
                <a:off x="4883902" y="3648033"/>
                <a:ext cx="37783" cy="32380"/>
                <a:chOff x="4883902" y="3648033"/>
                <a:chExt cx="37783" cy="32380"/>
              </a:xfrm>
            </p:grpSpPr>
            <p:sp>
              <p:nvSpPr>
                <p:cNvPr id="4503" name="Google Shape;4503;p7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71"/>
              <p:cNvGrpSpPr/>
              <p:nvPr/>
            </p:nvGrpSpPr>
            <p:grpSpPr>
              <a:xfrm>
                <a:off x="4907780" y="3347220"/>
                <a:ext cx="37878" cy="32357"/>
                <a:chOff x="4907780" y="3347220"/>
                <a:chExt cx="37878" cy="32357"/>
              </a:xfrm>
            </p:grpSpPr>
            <p:sp>
              <p:nvSpPr>
                <p:cNvPr id="4506" name="Google Shape;4506;p7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71"/>
              <p:cNvGrpSpPr/>
              <p:nvPr/>
            </p:nvGrpSpPr>
            <p:grpSpPr>
              <a:xfrm>
                <a:off x="5065048" y="3738150"/>
                <a:ext cx="37783" cy="32364"/>
                <a:chOff x="5065048" y="3738150"/>
                <a:chExt cx="37783" cy="32364"/>
              </a:xfrm>
            </p:grpSpPr>
            <p:sp>
              <p:nvSpPr>
                <p:cNvPr id="4509" name="Google Shape;4509;p7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71"/>
              <p:cNvGrpSpPr/>
              <p:nvPr/>
            </p:nvGrpSpPr>
            <p:grpSpPr>
              <a:xfrm>
                <a:off x="5071616" y="3284615"/>
                <a:ext cx="37783" cy="32357"/>
                <a:chOff x="5071616" y="3284615"/>
                <a:chExt cx="37783" cy="32357"/>
              </a:xfrm>
            </p:grpSpPr>
            <p:sp>
              <p:nvSpPr>
                <p:cNvPr id="4512" name="Google Shape;4512;p7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71"/>
              <p:cNvGrpSpPr/>
              <p:nvPr/>
            </p:nvGrpSpPr>
            <p:grpSpPr>
              <a:xfrm>
                <a:off x="5389291" y="3759921"/>
                <a:ext cx="37783" cy="32380"/>
                <a:chOff x="5389291" y="3759921"/>
                <a:chExt cx="37783" cy="32380"/>
              </a:xfrm>
            </p:grpSpPr>
            <p:sp>
              <p:nvSpPr>
                <p:cNvPr id="4515" name="Google Shape;4515;p7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71"/>
              <p:cNvGrpSpPr/>
              <p:nvPr/>
            </p:nvGrpSpPr>
            <p:grpSpPr>
              <a:xfrm>
                <a:off x="5431534" y="3632932"/>
                <a:ext cx="37878" cy="32451"/>
                <a:chOff x="5431534" y="3632932"/>
                <a:chExt cx="37878" cy="32451"/>
              </a:xfrm>
            </p:grpSpPr>
            <p:sp>
              <p:nvSpPr>
                <p:cNvPr id="4518" name="Google Shape;4518;p7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71"/>
              <p:cNvGrpSpPr/>
              <p:nvPr/>
            </p:nvGrpSpPr>
            <p:grpSpPr>
              <a:xfrm>
                <a:off x="5540755" y="3544829"/>
                <a:ext cx="37783" cy="32357"/>
                <a:chOff x="5540755" y="3544829"/>
                <a:chExt cx="37783" cy="32357"/>
              </a:xfrm>
            </p:grpSpPr>
            <p:sp>
              <p:nvSpPr>
                <p:cNvPr id="4521" name="Google Shape;4521;p7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71"/>
              <p:cNvGrpSpPr/>
              <p:nvPr/>
            </p:nvGrpSpPr>
            <p:grpSpPr>
              <a:xfrm>
                <a:off x="5579293" y="3412107"/>
                <a:ext cx="37776" cy="32357"/>
                <a:chOff x="5579293" y="3412107"/>
                <a:chExt cx="37776" cy="32357"/>
              </a:xfrm>
            </p:grpSpPr>
            <p:sp>
              <p:nvSpPr>
                <p:cNvPr id="4524" name="Google Shape;4524;p7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71"/>
              <p:cNvGrpSpPr/>
              <p:nvPr/>
            </p:nvGrpSpPr>
            <p:grpSpPr>
              <a:xfrm>
                <a:off x="5801346" y="3284615"/>
                <a:ext cx="37783" cy="32357"/>
                <a:chOff x="5801346" y="3284615"/>
                <a:chExt cx="37783" cy="32357"/>
              </a:xfrm>
            </p:grpSpPr>
            <p:sp>
              <p:nvSpPr>
                <p:cNvPr id="4527" name="Google Shape;4527;p7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71"/>
              <p:cNvGrpSpPr/>
              <p:nvPr/>
            </p:nvGrpSpPr>
            <p:grpSpPr>
              <a:xfrm>
                <a:off x="5763578" y="3399067"/>
                <a:ext cx="37776" cy="32364"/>
                <a:chOff x="5763578" y="3399067"/>
                <a:chExt cx="37776" cy="32364"/>
              </a:xfrm>
            </p:grpSpPr>
            <p:sp>
              <p:nvSpPr>
                <p:cNvPr id="4530" name="Google Shape;4530;p7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71"/>
              <p:cNvGrpSpPr/>
              <p:nvPr/>
            </p:nvGrpSpPr>
            <p:grpSpPr>
              <a:xfrm>
                <a:off x="5395858" y="3230952"/>
                <a:ext cx="37776" cy="32364"/>
                <a:chOff x="5395858" y="3230952"/>
                <a:chExt cx="37776" cy="32364"/>
              </a:xfrm>
            </p:grpSpPr>
            <p:sp>
              <p:nvSpPr>
                <p:cNvPr id="4533" name="Google Shape;4533;p7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71"/>
              <p:cNvGrpSpPr/>
              <p:nvPr/>
            </p:nvGrpSpPr>
            <p:grpSpPr>
              <a:xfrm>
                <a:off x="5264088" y="3188237"/>
                <a:ext cx="37776" cy="32357"/>
                <a:chOff x="5264088" y="3188237"/>
                <a:chExt cx="37776" cy="32357"/>
              </a:xfrm>
            </p:grpSpPr>
            <p:sp>
              <p:nvSpPr>
                <p:cNvPr id="4536" name="Google Shape;4536;p7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71"/>
              <p:cNvGrpSpPr/>
              <p:nvPr/>
            </p:nvGrpSpPr>
            <p:grpSpPr>
              <a:xfrm>
                <a:off x="5585758" y="3237425"/>
                <a:ext cx="37878" cy="32357"/>
                <a:chOff x="5585758" y="3237425"/>
                <a:chExt cx="37878" cy="32357"/>
              </a:xfrm>
            </p:grpSpPr>
            <p:sp>
              <p:nvSpPr>
                <p:cNvPr id="4539" name="Google Shape;4539;p7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71"/>
              <p:cNvGrpSpPr/>
              <p:nvPr/>
            </p:nvGrpSpPr>
            <p:grpSpPr>
              <a:xfrm>
                <a:off x="4874196" y="3291088"/>
                <a:ext cx="37878" cy="32451"/>
                <a:chOff x="4874196" y="3291088"/>
                <a:chExt cx="37878" cy="32451"/>
              </a:xfrm>
            </p:grpSpPr>
            <p:sp>
              <p:nvSpPr>
                <p:cNvPr id="4542" name="Google Shape;4542;p7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71"/>
              <p:cNvGrpSpPr/>
              <p:nvPr/>
            </p:nvGrpSpPr>
            <p:grpSpPr>
              <a:xfrm>
                <a:off x="5197770" y="3785466"/>
                <a:ext cx="37783" cy="32427"/>
                <a:chOff x="5197770" y="3785466"/>
                <a:chExt cx="37783" cy="32427"/>
              </a:xfrm>
            </p:grpSpPr>
            <p:sp>
              <p:nvSpPr>
                <p:cNvPr id="4545" name="Google Shape;4545;p7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71"/>
              <p:cNvGrpSpPr/>
              <p:nvPr/>
            </p:nvGrpSpPr>
            <p:grpSpPr>
              <a:xfrm>
                <a:off x="5177699" y="3492117"/>
                <a:ext cx="37776" cy="32357"/>
                <a:chOff x="5177699" y="3492117"/>
                <a:chExt cx="37776" cy="32357"/>
              </a:xfrm>
            </p:grpSpPr>
            <p:sp>
              <p:nvSpPr>
                <p:cNvPr id="4548" name="Google Shape;4548;p7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71"/>
              <p:cNvGrpSpPr/>
              <p:nvPr/>
            </p:nvGrpSpPr>
            <p:grpSpPr>
              <a:xfrm>
                <a:off x="5349431" y="3622346"/>
                <a:ext cx="37870" cy="32380"/>
                <a:chOff x="5349431" y="3622346"/>
                <a:chExt cx="37870" cy="32380"/>
              </a:xfrm>
            </p:grpSpPr>
            <p:sp>
              <p:nvSpPr>
                <p:cNvPr id="4551" name="Google Shape;4551;p7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1"/>
              <p:cNvGrpSpPr/>
              <p:nvPr/>
            </p:nvGrpSpPr>
            <p:grpSpPr>
              <a:xfrm>
                <a:off x="5068855" y="3563980"/>
                <a:ext cx="53954" cy="46223"/>
                <a:chOff x="5068855" y="3563980"/>
                <a:chExt cx="53954" cy="46223"/>
              </a:xfrm>
            </p:grpSpPr>
            <p:sp>
              <p:nvSpPr>
                <p:cNvPr id="4554" name="Google Shape;4554;p7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71"/>
              <p:cNvGrpSpPr/>
              <p:nvPr/>
            </p:nvGrpSpPr>
            <p:grpSpPr>
              <a:xfrm>
                <a:off x="5037654" y="3392507"/>
                <a:ext cx="37870" cy="32451"/>
                <a:chOff x="5037654" y="3392507"/>
                <a:chExt cx="37870" cy="32451"/>
              </a:xfrm>
            </p:grpSpPr>
            <p:sp>
              <p:nvSpPr>
                <p:cNvPr id="4557" name="Google Shape;4557;p7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71"/>
              <p:cNvGrpSpPr/>
              <p:nvPr/>
            </p:nvGrpSpPr>
            <p:grpSpPr>
              <a:xfrm>
                <a:off x="5456560" y="3368629"/>
                <a:ext cx="37870" cy="32451"/>
                <a:chOff x="5456560" y="3368629"/>
                <a:chExt cx="37870" cy="32451"/>
              </a:xfrm>
            </p:grpSpPr>
            <p:sp>
              <p:nvSpPr>
                <p:cNvPr id="4560" name="Google Shape;4560;p7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71"/>
              <p:cNvGrpSpPr/>
              <p:nvPr/>
            </p:nvGrpSpPr>
            <p:grpSpPr>
              <a:xfrm>
                <a:off x="4755749" y="3501516"/>
                <a:ext cx="46246" cy="39608"/>
                <a:chOff x="4755749" y="3501516"/>
                <a:chExt cx="46246" cy="39608"/>
              </a:xfrm>
            </p:grpSpPr>
            <p:sp>
              <p:nvSpPr>
                <p:cNvPr id="4563" name="Google Shape;4563;p7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71"/>
              <p:cNvGrpSpPr/>
              <p:nvPr/>
            </p:nvGrpSpPr>
            <p:grpSpPr>
              <a:xfrm>
                <a:off x="4681346" y="3485582"/>
                <a:ext cx="37783" cy="32427"/>
                <a:chOff x="4681346" y="3485582"/>
                <a:chExt cx="37783" cy="32427"/>
              </a:xfrm>
            </p:grpSpPr>
            <p:sp>
              <p:nvSpPr>
                <p:cNvPr id="4566" name="Google Shape;4566;p7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71"/>
              <p:cNvGrpSpPr/>
              <p:nvPr/>
            </p:nvGrpSpPr>
            <p:grpSpPr>
              <a:xfrm>
                <a:off x="4767067" y="3291088"/>
                <a:ext cx="37878" cy="32451"/>
                <a:chOff x="4767067" y="3291088"/>
                <a:chExt cx="37878" cy="32451"/>
              </a:xfrm>
            </p:grpSpPr>
            <p:sp>
              <p:nvSpPr>
                <p:cNvPr id="4569" name="Google Shape;4569;p7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71"/>
              <p:cNvGrpSpPr/>
              <p:nvPr/>
            </p:nvGrpSpPr>
            <p:grpSpPr>
              <a:xfrm>
                <a:off x="4687819" y="3405539"/>
                <a:ext cx="37776" cy="32451"/>
                <a:chOff x="4687819" y="3405539"/>
                <a:chExt cx="37776" cy="32451"/>
              </a:xfrm>
            </p:grpSpPr>
            <p:sp>
              <p:nvSpPr>
                <p:cNvPr id="4572" name="Google Shape;4572;p7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71"/>
              <p:cNvGrpSpPr/>
              <p:nvPr/>
            </p:nvGrpSpPr>
            <p:grpSpPr>
              <a:xfrm>
                <a:off x="4923101" y="3444809"/>
                <a:ext cx="52813" cy="45318"/>
                <a:chOff x="4923101" y="3444809"/>
                <a:chExt cx="52813" cy="45318"/>
              </a:xfrm>
            </p:grpSpPr>
            <p:sp>
              <p:nvSpPr>
                <p:cNvPr id="4575" name="Google Shape;4575;p7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71"/>
              <p:cNvGrpSpPr/>
              <p:nvPr/>
            </p:nvGrpSpPr>
            <p:grpSpPr>
              <a:xfrm>
                <a:off x="4846040" y="3654750"/>
                <a:ext cx="31405" cy="26993"/>
                <a:chOff x="4846040" y="3654750"/>
                <a:chExt cx="31405" cy="26993"/>
              </a:xfrm>
            </p:grpSpPr>
            <p:sp>
              <p:nvSpPr>
                <p:cNvPr id="4578" name="Google Shape;4578;p7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71"/>
              <p:cNvGrpSpPr/>
              <p:nvPr/>
            </p:nvGrpSpPr>
            <p:grpSpPr>
              <a:xfrm>
                <a:off x="4925673" y="3691700"/>
                <a:ext cx="40253" cy="34472"/>
                <a:chOff x="4925673" y="3691700"/>
                <a:chExt cx="40253" cy="34472"/>
              </a:xfrm>
            </p:grpSpPr>
            <p:sp>
              <p:nvSpPr>
                <p:cNvPr id="4581" name="Google Shape;4581;p7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71"/>
              <p:cNvGrpSpPr/>
              <p:nvPr/>
            </p:nvGrpSpPr>
            <p:grpSpPr>
              <a:xfrm>
                <a:off x="4894653" y="3740848"/>
                <a:ext cx="31405" cy="26906"/>
                <a:chOff x="4894653" y="3740848"/>
                <a:chExt cx="31405" cy="26906"/>
              </a:xfrm>
            </p:grpSpPr>
            <p:sp>
              <p:nvSpPr>
                <p:cNvPr id="4584" name="Google Shape;4584;p7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71"/>
              <p:cNvGrpSpPr/>
              <p:nvPr/>
            </p:nvGrpSpPr>
            <p:grpSpPr>
              <a:xfrm>
                <a:off x="4962300" y="3696348"/>
                <a:ext cx="38255" cy="32773"/>
                <a:chOff x="4962300" y="3696348"/>
                <a:chExt cx="38255" cy="32773"/>
              </a:xfrm>
            </p:grpSpPr>
            <p:sp>
              <p:nvSpPr>
                <p:cNvPr id="4587" name="Google Shape;4587;p7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71"/>
              <p:cNvGrpSpPr/>
              <p:nvPr/>
            </p:nvGrpSpPr>
            <p:grpSpPr>
              <a:xfrm>
                <a:off x="4980185" y="3743349"/>
                <a:ext cx="31499" cy="26969"/>
                <a:chOff x="4980185" y="3743349"/>
                <a:chExt cx="31499" cy="26969"/>
              </a:xfrm>
            </p:grpSpPr>
            <p:sp>
              <p:nvSpPr>
                <p:cNvPr id="4590" name="Google Shape;4590;p7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71"/>
              <p:cNvGrpSpPr/>
              <p:nvPr/>
            </p:nvGrpSpPr>
            <p:grpSpPr>
              <a:xfrm>
                <a:off x="5013768" y="3734312"/>
                <a:ext cx="31499" cy="26969"/>
                <a:chOff x="5013768" y="3734312"/>
                <a:chExt cx="31499" cy="26969"/>
              </a:xfrm>
            </p:grpSpPr>
            <p:sp>
              <p:nvSpPr>
                <p:cNvPr id="4593" name="Google Shape;4593;p7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71"/>
              <p:cNvGrpSpPr/>
              <p:nvPr/>
            </p:nvGrpSpPr>
            <p:grpSpPr>
              <a:xfrm>
                <a:off x="5036703" y="3764545"/>
                <a:ext cx="31499" cy="26898"/>
                <a:chOff x="5036703" y="3764545"/>
                <a:chExt cx="31499" cy="26898"/>
              </a:xfrm>
            </p:grpSpPr>
            <p:sp>
              <p:nvSpPr>
                <p:cNvPr id="4596" name="Google Shape;4596;p7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71"/>
              <p:cNvGrpSpPr/>
              <p:nvPr/>
            </p:nvGrpSpPr>
            <p:grpSpPr>
              <a:xfrm>
                <a:off x="4953546" y="3768352"/>
                <a:ext cx="31405" cy="26898"/>
                <a:chOff x="4953546" y="3768352"/>
                <a:chExt cx="31405" cy="26898"/>
              </a:xfrm>
            </p:grpSpPr>
            <p:sp>
              <p:nvSpPr>
                <p:cNvPr id="4599" name="Google Shape;4599;p7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71"/>
              <p:cNvGrpSpPr/>
              <p:nvPr/>
            </p:nvGrpSpPr>
            <p:grpSpPr>
              <a:xfrm>
                <a:off x="4964770" y="3814016"/>
                <a:ext cx="31499" cy="26993"/>
                <a:chOff x="4964770" y="3814016"/>
                <a:chExt cx="31499" cy="26993"/>
              </a:xfrm>
            </p:grpSpPr>
            <p:sp>
              <p:nvSpPr>
                <p:cNvPr id="4602" name="Google Shape;4602;p7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71"/>
              <p:cNvGrpSpPr/>
              <p:nvPr/>
            </p:nvGrpSpPr>
            <p:grpSpPr>
              <a:xfrm>
                <a:off x="4923290" y="3800504"/>
                <a:ext cx="31468" cy="26898"/>
                <a:chOff x="4923290" y="3800504"/>
                <a:chExt cx="31468" cy="26898"/>
              </a:xfrm>
            </p:grpSpPr>
            <p:sp>
              <p:nvSpPr>
                <p:cNvPr id="4605" name="Google Shape;4605;p7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71"/>
              <p:cNvGrpSpPr/>
              <p:nvPr/>
            </p:nvGrpSpPr>
            <p:grpSpPr>
              <a:xfrm>
                <a:off x="5108534" y="3650943"/>
                <a:ext cx="31405" cy="26993"/>
                <a:chOff x="5108534" y="3650943"/>
                <a:chExt cx="31405" cy="26993"/>
              </a:xfrm>
            </p:grpSpPr>
            <p:sp>
              <p:nvSpPr>
                <p:cNvPr id="4608" name="Google Shape;4608;p7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71"/>
              <p:cNvGrpSpPr/>
              <p:nvPr/>
            </p:nvGrpSpPr>
            <p:grpSpPr>
              <a:xfrm>
                <a:off x="5119380" y="3760739"/>
                <a:ext cx="31499" cy="26993"/>
                <a:chOff x="5119380" y="3760739"/>
                <a:chExt cx="31499" cy="26993"/>
              </a:xfrm>
            </p:grpSpPr>
            <p:sp>
              <p:nvSpPr>
                <p:cNvPr id="4611" name="Google Shape;4611;p7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71"/>
              <p:cNvGrpSpPr/>
              <p:nvPr/>
            </p:nvGrpSpPr>
            <p:grpSpPr>
              <a:xfrm>
                <a:off x="5119380" y="3788235"/>
                <a:ext cx="31499" cy="26993"/>
                <a:chOff x="5119380" y="3788235"/>
                <a:chExt cx="31499" cy="26993"/>
              </a:xfrm>
            </p:grpSpPr>
            <p:sp>
              <p:nvSpPr>
                <p:cNvPr id="4614" name="Google Shape;4614;p7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71"/>
              <p:cNvGrpSpPr/>
              <p:nvPr/>
            </p:nvGrpSpPr>
            <p:grpSpPr>
              <a:xfrm>
                <a:off x="5158005" y="3875284"/>
                <a:ext cx="31405" cy="27001"/>
                <a:chOff x="5158005" y="3875284"/>
                <a:chExt cx="31405" cy="27001"/>
              </a:xfrm>
            </p:grpSpPr>
            <p:sp>
              <p:nvSpPr>
                <p:cNvPr id="4617" name="Google Shape;4617;p7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71"/>
              <p:cNvGrpSpPr/>
              <p:nvPr/>
            </p:nvGrpSpPr>
            <p:grpSpPr>
              <a:xfrm>
                <a:off x="5233163" y="3764545"/>
                <a:ext cx="31499" cy="26898"/>
                <a:chOff x="5233163" y="3764545"/>
                <a:chExt cx="31499" cy="26898"/>
              </a:xfrm>
            </p:grpSpPr>
            <p:sp>
              <p:nvSpPr>
                <p:cNvPr id="4620" name="Google Shape;4620;p7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71"/>
              <p:cNvGrpSpPr/>
              <p:nvPr/>
            </p:nvGrpSpPr>
            <p:grpSpPr>
              <a:xfrm>
                <a:off x="5276168" y="3805545"/>
                <a:ext cx="31499" cy="26906"/>
                <a:chOff x="5276168" y="3805545"/>
                <a:chExt cx="31499" cy="26906"/>
              </a:xfrm>
            </p:grpSpPr>
            <p:sp>
              <p:nvSpPr>
                <p:cNvPr id="4623" name="Google Shape;4623;p7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71"/>
              <p:cNvGrpSpPr/>
              <p:nvPr/>
            </p:nvGrpSpPr>
            <p:grpSpPr>
              <a:xfrm>
                <a:off x="5294053" y="3851933"/>
                <a:ext cx="31405" cy="26945"/>
                <a:chOff x="5294053" y="3851933"/>
                <a:chExt cx="31405" cy="26945"/>
              </a:xfrm>
            </p:grpSpPr>
            <p:sp>
              <p:nvSpPr>
                <p:cNvPr id="4626" name="Google Shape;4626;p7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1"/>
              <p:cNvGrpSpPr/>
              <p:nvPr/>
            </p:nvGrpSpPr>
            <p:grpSpPr>
              <a:xfrm>
                <a:off x="5341723" y="3851902"/>
                <a:ext cx="31405" cy="26977"/>
                <a:chOff x="5341723" y="3851902"/>
                <a:chExt cx="31405" cy="26977"/>
              </a:xfrm>
            </p:grpSpPr>
            <p:sp>
              <p:nvSpPr>
                <p:cNvPr id="4629" name="Google Shape;4629;p7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71"/>
              <p:cNvGrpSpPr/>
              <p:nvPr/>
            </p:nvGrpSpPr>
            <p:grpSpPr>
              <a:xfrm>
                <a:off x="5054871" y="3507855"/>
                <a:ext cx="31405" cy="26993"/>
                <a:chOff x="5054871" y="3507855"/>
                <a:chExt cx="31405" cy="26993"/>
              </a:xfrm>
            </p:grpSpPr>
            <p:sp>
              <p:nvSpPr>
                <p:cNvPr id="4632" name="Google Shape;4632;p7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71"/>
              <p:cNvGrpSpPr/>
              <p:nvPr/>
            </p:nvGrpSpPr>
            <p:grpSpPr>
              <a:xfrm>
                <a:off x="4876579" y="3675325"/>
                <a:ext cx="31405" cy="26969"/>
                <a:chOff x="4876579" y="3675325"/>
                <a:chExt cx="31405" cy="26969"/>
              </a:xfrm>
            </p:grpSpPr>
            <p:sp>
              <p:nvSpPr>
                <p:cNvPr id="4635" name="Google Shape;4635;p7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71"/>
              <p:cNvGrpSpPr/>
              <p:nvPr/>
            </p:nvGrpSpPr>
            <p:grpSpPr>
              <a:xfrm>
                <a:off x="4842233" y="3688333"/>
                <a:ext cx="31405" cy="26993"/>
                <a:chOff x="4842233" y="3688333"/>
                <a:chExt cx="31405" cy="26993"/>
              </a:xfrm>
            </p:grpSpPr>
            <p:sp>
              <p:nvSpPr>
                <p:cNvPr id="4638" name="Google Shape;4638;p7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71"/>
              <p:cNvGrpSpPr/>
              <p:nvPr/>
            </p:nvGrpSpPr>
            <p:grpSpPr>
              <a:xfrm>
                <a:off x="5187876" y="3608032"/>
                <a:ext cx="31405" cy="27001"/>
                <a:chOff x="5187876" y="3608032"/>
                <a:chExt cx="31405" cy="27001"/>
              </a:xfrm>
            </p:grpSpPr>
            <p:sp>
              <p:nvSpPr>
                <p:cNvPr id="4641" name="Google Shape;4641;p7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3" name="Google Shape;4643;p7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5" name="Google Shape;4645;p71"/>
              <p:cNvGrpSpPr/>
              <p:nvPr/>
            </p:nvGrpSpPr>
            <p:grpSpPr>
              <a:xfrm>
                <a:off x="5269224" y="3304167"/>
                <a:ext cx="40253" cy="34402"/>
                <a:chOff x="5269224" y="3304167"/>
                <a:chExt cx="40253" cy="34402"/>
              </a:xfrm>
            </p:grpSpPr>
            <p:sp>
              <p:nvSpPr>
                <p:cNvPr id="4646" name="Google Shape;4646;p7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71"/>
              <p:cNvGrpSpPr/>
              <p:nvPr/>
            </p:nvGrpSpPr>
            <p:grpSpPr>
              <a:xfrm>
                <a:off x="5327354" y="3476615"/>
                <a:ext cx="49864" cy="42723"/>
                <a:chOff x="5327354" y="3476615"/>
                <a:chExt cx="49864" cy="42723"/>
              </a:xfrm>
            </p:grpSpPr>
            <p:sp>
              <p:nvSpPr>
                <p:cNvPr id="4649" name="Google Shape;4649;p7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1" name="Google Shape;4651;p7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3" name="Google Shape;4653;p71"/>
              <p:cNvGrpSpPr/>
              <p:nvPr/>
            </p:nvGrpSpPr>
            <p:grpSpPr>
              <a:xfrm>
                <a:off x="5341723" y="3775957"/>
                <a:ext cx="31405" cy="26898"/>
                <a:chOff x="5341723" y="3775957"/>
                <a:chExt cx="31405" cy="26898"/>
              </a:xfrm>
            </p:grpSpPr>
            <p:sp>
              <p:nvSpPr>
                <p:cNvPr id="4654" name="Google Shape;4654;p7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71"/>
              <p:cNvGrpSpPr/>
              <p:nvPr/>
            </p:nvGrpSpPr>
            <p:grpSpPr>
              <a:xfrm>
                <a:off x="5439053" y="3699274"/>
                <a:ext cx="31405" cy="26898"/>
                <a:chOff x="5439053" y="3699274"/>
                <a:chExt cx="31405" cy="26898"/>
              </a:xfrm>
            </p:grpSpPr>
            <p:sp>
              <p:nvSpPr>
                <p:cNvPr id="4657" name="Google Shape;4657;p7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71"/>
              <p:cNvGrpSpPr/>
              <p:nvPr/>
            </p:nvGrpSpPr>
            <p:grpSpPr>
              <a:xfrm>
                <a:off x="5412414" y="3622307"/>
                <a:ext cx="31499" cy="26993"/>
                <a:chOff x="5412414" y="3622307"/>
                <a:chExt cx="31499" cy="26993"/>
              </a:xfrm>
            </p:grpSpPr>
            <p:sp>
              <p:nvSpPr>
                <p:cNvPr id="4660" name="Google Shape;4660;p7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71"/>
              <p:cNvGrpSpPr/>
              <p:nvPr/>
            </p:nvGrpSpPr>
            <p:grpSpPr>
              <a:xfrm>
                <a:off x="5476254" y="3473949"/>
                <a:ext cx="26835" cy="26930"/>
                <a:chOff x="5476254" y="3473949"/>
                <a:chExt cx="26835" cy="26930"/>
              </a:xfrm>
            </p:grpSpPr>
            <p:sp>
              <p:nvSpPr>
                <p:cNvPr id="4663" name="Google Shape;4663;p7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1"/>
              <p:cNvGrpSpPr/>
              <p:nvPr/>
            </p:nvGrpSpPr>
            <p:grpSpPr>
              <a:xfrm>
                <a:off x="5564547" y="3481594"/>
                <a:ext cx="31397" cy="26898"/>
                <a:chOff x="5564547" y="3481594"/>
                <a:chExt cx="31397" cy="26898"/>
              </a:xfrm>
            </p:grpSpPr>
            <p:sp>
              <p:nvSpPr>
                <p:cNvPr id="4666" name="Google Shape;4666;p7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71"/>
              <p:cNvGrpSpPr/>
              <p:nvPr/>
            </p:nvGrpSpPr>
            <p:grpSpPr>
              <a:xfrm>
                <a:off x="5534101" y="3470174"/>
                <a:ext cx="31397" cy="26906"/>
                <a:chOff x="5534101" y="3470174"/>
                <a:chExt cx="31397" cy="26906"/>
              </a:xfrm>
            </p:grpSpPr>
            <p:sp>
              <p:nvSpPr>
                <p:cNvPr id="4669" name="Google Shape;4669;p7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71"/>
              <p:cNvGrpSpPr/>
              <p:nvPr/>
            </p:nvGrpSpPr>
            <p:grpSpPr>
              <a:xfrm>
                <a:off x="5610879" y="3314486"/>
                <a:ext cx="31499" cy="26938"/>
                <a:chOff x="5610879" y="3314486"/>
                <a:chExt cx="31499" cy="26938"/>
              </a:xfrm>
            </p:grpSpPr>
            <p:sp>
              <p:nvSpPr>
                <p:cNvPr id="4672" name="Google Shape;4672;p7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71"/>
              <p:cNvGrpSpPr/>
              <p:nvPr/>
            </p:nvGrpSpPr>
            <p:grpSpPr>
              <a:xfrm>
                <a:off x="4834525" y="3501382"/>
                <a:ext cx="31499" cy="26898"/>
                <a:chOff x="4834525" y="3501382"/>
                <a:chExt cx="31499" cy="26898"/>
              </a:xfrm>
            </p:grpSpPr>
            <p:sp>
              <p:nvSpPr>
                <p:cNvPr id="4675" name="Google Shape;4675;p7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71"/>
              <p:cNvGrpSpPr/>
              <p:nvPr/>
            </p:nvGrpSpPr>
            <p:grpSpPr>
              <a:xfrm>
                <a:off x="4898460" y="3580158"/>
                <a:ext cx="31405" cy="26898"/>
                <a:chOff x="4898460" y="3580158"/>
                <a:chExt cx="31405" cy="26898"/>
              </a:xfrm>
            </p:grpSpPr>
            <p:sp>
              <p:nvSpPr>
                <p:cNvPr id="4678" name="Google Shape;4678;p7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71"/>
              <p:cNvGrpSpPr/>
              <p:nvPr/>
            </p:nvGrpSpPr>
            <p:grpSpPr>
              <a:xfrm>
                <a:off x="4882667" y="3608032"/>
                <a:ext cx="31499" cy="27001"/>
                <a:chOff x="4882667" y="3608032"/>
                <a:chExt cx="31499" cy="27001"/>
              </a:xfrm>
            </p:grpSpPr>
            <p:sp>
              <p:nvSpPr>
                <p:cNvPr id="4681" name="Google Shape;4681;p7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71"/>
              <p:cNvGrpSpPr/>
              <p:nvPr/>
            </p:nvGrpSpPr>
            <p:grpSpPr>
              <a:xfrm>
                <a:off x="4843373" y="3631407"/>
                <a:ext cx="16273" cy="16186"/>
                <a:chOff x="4843373" y="3631407"/>
                <a:chExt cx="16273" cy="16186"/>
              </a:xfrm>
            </p:grpSpPr>
            <p:sp>
              <p:nvSpPr>
                <p:cNvPr id="4684" name="Google Shape;4684;p7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71"/>
              <p:cNvGrpSpPr/>
              <p:nvPr/>
            </p:nvGrpSpPr>
            <p:grpSpPr>
              <a:xfrm>
                <a:off x="4727773" y="3591578"/>
                <a:ext cx="31499" cy="26898"/>
                <a:chOff x="4727773" y="3591578"/>
                <a:chExt cx="31499" cy="26898"/>
              </a:xfrm>
            </p:grpSpPr>
            <p:sp>
              <p:nvSpPr>
                <p:cNvPr id="4687" name="Google Shape;4687;p7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9" name="Google Shape;4689;p7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1" name="Google Shape;4691;p71"/>
              <p:cNvGrpSpPr/>
              <p:nvPr/>
            </p:nvGrpSpPr>
            <p:grpSpPr>
              <a:xfrm>
                <a:off x="4609421" y="3577398"/>
                <a:ext cx="31499" cy="27001"/>
                <a:chOff x="4609421" y="3577398"/>
                <a:chExt cx="31499" cy="27001"/>
              </a:xfrm>
            </p:grpSpPr>
            <p:sp>
              <p:nvSpPr>
                <p:cNvPr id="4692" name="Google Shape;4692;p7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71"/>
              <p:cNvGrpSpPr/>
              <p:nvPr/>
            </p:nvGrpSpPr>
            <p:grpSpPr>
              <a:xfrm>
                <a:off x="4649289" y="3577398"/>
                <a:ext cx="31499" cy="27001"/>
                <a:chOff x="4649289" y="3577398"/>
                <a:chExt cx="31499" cy="27001"/>
              </a:xfrm>
            </p:grpSpPr>
            <p:sp>
              <p:nvSpPr>
                <p:cNvPr id="4695" name="Google Shape;4695;p7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71"/>
              <p:cNvGrpSpPr/>
              <p:nvPr/>
            </p:nvGrpSpPr>
            <p:grpSpPr>
              <a:xfrm>
                <a:off x="4605614" y="3639523"/>
                <a:ext cx="31499" cy="26906"/>
                <a:chOff x="4605614" y="3639523"/>
                <a:chExt cx="31499" cy="26906"/>
              </a:xfrm>
            </p:grpSpPr>
            <p:sp>
              <p:nvSpPr>
                <p:cNvPr id="4698" name="Google Shape;4698;p7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71"/>
              <p:cNvGrpSpPr/>
              <p:nvPr/>
            </p:nvGrpSpPr>
            <p:grpSpPr>
              <a:xfrm>
                <a:off x="4785149" y="3618846"/>
                <a:ext cx="26930" cy="26843"/>
                <a:chOff x="4785149" y="3618846"/>
                <a:chExt cx="26930" cy="26843"/>
              </a:xfrm>
            </p:grpSpPr>
            <p:sp>
              <p:nvSpPr>
                <p:cNvPr id="4701" name="Google Shape;4701;p7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71"/>
              <p:cNvGrpSpPr/>
              <p:nvPr/>
            </p:nvGrpSpPr>
            <p:grpSpPr>
              <a:xfrm>
                <a:off x="4810167" y="3601567"/>
                <a:ext cx="31405" cy="26898"/>
                <a:chOff x="4810167" y="3601567"/>
                <a:chExt cx="31405" cy="26898"/>
              </a:xfrm>
            </p:grpSpPr>
            <p:sp>
              <p:nvSpPr>
                <p:cNvPr id="4704" name="Google Shape;4704;p7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71"/>
              <p:cNvGrpSpPr/>
              <p:nvPr/>
            </p:nvGrpSpPr>
            <p:grpSpPr>
              <a:xfrm>
                <a:off x="4831002" y="3373230"/>
                <a:ext cx="31405" cy="26898"/>
                <a:chOff x="4831002" y="3373230"/>
                <a:chExt cx="31405" cy="26898"/>
              </a:xfrm>
            </p:grpSpPr>
            <p:sp>
              <p:nvSpPr>
                <p:cNvPr id="4707" name="Google Shape;4707;p7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71"/>
              <p:cNvGrpSpPr/>
              <p:nvPr/>
            </p:nvGrpSpPr>
            <p:grpSpPr>
              <a:xfrm>
                <a:off x="4719311" y="3355054"/>
                <a:ext cx="31499" cy="27001"/>
                <a:chOff x="4719311" y="3355054"/>
                <a:chExt cx="31499" cy="27001"/>
              </a:xfrm>
            </p:grpSpPr>
            <p:sp>
              <p:nvSpPr>
                <p:cNvPr id="4710" name="Google Shape;4710;p7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71"/>
              <p:cNvGrpSpPr/>
              <p:nvPr/>
            </p:nvGrpSpPr>
            <p:grpSpPr>
              <a:xfrm>
                <a:off x="4798755" y="3450260"/>
                <a:ext cx="26930" cy="26930"/>
                <a:chOff x="4798755" y="3450260"/>
                <a:chExt cx="26930" cy="26930"/>
              </a:xfrm>
            </p:grpSpPr>
            <p:sp>
              <p:nvSpPr>
                <p:cNvPr id="4713" name="Google Shape;4713;p7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71"/>
              <p:cNvGrpSpPr/>
              <p:nvPr/>
            </p:nvGrpSpPr>
            <p:grpSpPr>
              <a:xfrm>
                <a:off x="4645576" y="3467555"/>
                <a:ext cx="31405" cy="26953"/>
                <a:chOff x="4645576" y="3467555"/>
                <a:chExt cx="31405" cy="26953"/>
              </a:xfrm>
            </p:grpSpPr>
            <p:sp>
              <p:nvSpPr>
                <p:cNvPr id="4716" name="Google Shape;4716;p7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71"/>
              <p:cNvGrpSpPr/>
              <p:nvPr/>
            </p:nvGrpSpPr>
            <p:grpSpPr>
              <a:xfrm>
                <a:off x="4687631" y="3583965"/>
                <a:ext cx="31499" cy="26898"/>
                <a:chOff x="4687631" y="3583965"/>
                <a:chExt cx="31499" cy="26898"/>
              </a:xfrm>
            </p:grpSpPr>
            <p:sp>
              <p:nvSpPr>
                <p:cNvPr id="4719" name="Google Shape;4719;p7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71"/>
              <p:cNvGrpSpPr/>
              <p:nvPr/>
            </p:nvGrpSpPr>
            <p:grpSpPr>
              <a:xfrm>
                <a:off x="4719311" y="3471314"/>
                <a:ext cx="31499" cy="27001"/>
                <a:chOff x="4719311" y="3471314"/>
                <a:chExt cx="31499" cy="27001"/>
              </a:xfrm>
            </p:grpSpPr>
            <p:sp>
              <p:nvSpPr>
                <p:cNvPr id="4722" name="Google Shape;4722;p7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71"/>
              <p:cNvGrpSpPr/>
              <p:nvPr/>
            </p:nvGrpSpPr>
            <p:grpSpPr>
              <a:xfrm>
                <a:off x="4719311" y="3434404"/>
                <a:ext cx="31499" cy="26898"/>
                <a:chOff x="4719311" y="3434404"/>
                <a:chExt cx="31499" cy="26898"/>
              </a:xfrm>
            </p:grpSpPr>
            <p:sp>
              <p:nvSpPr>
                <p:cNvPr id="4725" name="Google Shape;4725;p7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71"/>
              <p:cNvGrpSpPr/>
              <p:nvPr/>
            </p:nvGrpSpPr>
            <p:grpSpPr>
              <a:xfrm>
                <a:off x="4768876" y="3401772"/>
                <a:ext cx="31499" cy="26898"/>
                <a:chOff x="4768876" y="3401772"/>
                <a:chExt cx="31499" cy="26898"/>
              </a:xfrm>
            </p:grpSpPr>
            <p:sp>
              <p:nvSpPr>
                <p:cNvPr id="4728" name="Google Shape;4728;p7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71"/>
              <p:cNvGrpSpPr/>
              <p:nvPr/>
            </p:nvGrpSpPr>
            <p:grpSpPr>
              <a:xfrm>
                <a:off x="4762214" y="3471377"/>
                <a:ext cx="26938" cy="26938"/>
                <a:chOff x="4762214" y="3471377"/>
                <a:chExt cx="26938" cy="26938"/>
              </a:xfrm>
            </p:grpSpPr>
            <p:sp>
              <p:nvSpPr>
                <p:cNvPr id="4731" name="Google Shape;4731;p7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71"/>
              <p:cNvGrpSpPr/>
              <p:nvPr/>
            </p:nvGrpSpPr>
            <p:grpSpPr>
              <a:xfrm>
                <a:off x="4790473" y="3344782"/>
                <a:ext cx="31405" cy="26898"/>
                <a:chOff x="4790473" y="3344782"/>
                <a:chExt cx="31405" cy="26898"/>
              </a:xfrm>
            </p:grpSpPr>
            <p:sp>
              <p:nvSpPr>
                <p:cNvPr id="4734" name="Google Shape;4734;p7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71"/>
              <p:cNvGrpSpPr/>
              <p:nvPr/>
            </p:nvGrpSpPr>
            <p:grpSpPr>
              <a:xfrm>
                <a:off x="4823774" y="3950733"/>
                <a:ext cx="37398" cy="32034"/>
                <a:chOff x="4823774" y="3950733"/>
                <a:chExt cx="37398" cy="32034"/>
              </a:xfrm>
            </p:grpSpPr>
            <p:sp>
              <p:nvSpPr>
                <p:cNvPr id="4737" name="Google Shape;4737;p7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71"/>
              <p:cNvGrpSpPr/>
              <p:nvPr/>
            </p:nvGrpSpPr>
            <p:grpSpPr>
              <a:xfrm>
                <a:off x="4823396" y="4110566"/>
                <a:ext cx="31405" cy="26906"/>
                <a:chOff x="4823396" y="4110566"/>
                <a:chExt cx="31405" cy="26906"/>
              </a:xfrm>
            </p:grpSpPr>
            <p:sp>
              <p:nvSpPr>
                <p:cNvPr id="4740" name="Google Shape;4740;p7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71"/>
              <p:cNvGrpSpPr/>
              <p:nvPr/>
            </p:nvGrpSpPr>
            <p:grpSpPr>
              <a:xfrm>
                <a:off x="4838332" y="3821150"/>
                <a:ext cx="31499" cy="26898"/>
                <a:chOff x="4838332" y="3821150"/>
                <a:chExt cx="31499" cy="26898"/>
              </a:xfrm>
            </p:grpSpPr>
            <p:sp>
              <p:nvSpPr>
                <p:cNvPr id="4743" name="Google Shape;4743;p7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71"/>
              <p:cNvGrpSpPr/>
              <p:nvPr/>
            </p:nvGrpSpPr>
            <p:grpSpPr>
              <a:xfrm>
                <a:off x="4661275" y="3815007"/>
                <a:ext cx="36824" cy="31523"/>
                <a:chOff x="4661275" y="3815007"/>
                <a:chExt cx="36824" cy="31523"/>
              </a:xfrm>
            </p:grpSpPr>
            <p:sp>
              <p:nvSpPr>
                <p:cNvPr id="4746" name="Google Shape;4746;p7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71"/>
              <p:cNvGrpSpPr/>
              <p:nvPr/>
            </p:nvGrpSpPr>
            <p:grpSpPr>
              <a:xfrm>
                <a:off x="4558998" y="3851037"/>
                <a:ext cx="33591" cy="28699"/>
                <a:chOff x="4558998" y="3851037"/>
                <a:chExt cx="33591" cy="28699"/>
              </a:xfrm>
            </p:grpSpPr>
            <p:sp>
              <p:nvSpPr>
                <p:cNvPr id="4749" name="Google Shape;4749;p7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71"/>
              <p:cNvGrpSpPr/>
              <p:nvPr/>
            </p:nvGrpSpPr>
            <p:grpSpPr>
              <a:xfrm>
                <a:off x="4696762" y="3638587"/>
                <a:ext cx="33591" cy="28794"/>
                <a:chOff x="4696762" y="3638587"/>
                <a:chExt cx="33591" cy="28794"/>
              </a:xfrm>
            </p:grpSpPr>
            <p:sp>
              <p:nvSpPr>
                <p:cNvPr id="4752" name="Google Shape;4752;p7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71"/>
              <p:cNvGrpSpPr/>
              <p:nvPr/>
            </p:nvGrpSpPr>
            <p:grpSpPr>
              <a:xfrm>
                <a:off x="4929479" y="3939140"/>
                <a:ext cx="33497" cy="28692"/>
                <a:chOff x="4929479" y="3939140"/>
                <a:chExt cx="33497" cy="28692"/>
              </a:xfrm>
            </p:grpSpPr>
            <p:sp>
              <p:nvSpPr>
                <p:cNvPr id="4755" name="Google Shape;4755;p7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1"/>
              <p:cNvGrpSpPr/>
              <p:nvPr/>
            </p:nvGrpSpPr>
            <p:grpSpPr>
              <a:xfrm>
                <a:off x="4907119" y="3986039"/>
                <a:ext cx="33497" cy="28699"/>
                <a:chOff x="4907119" y="3986039"/>
                <a:chExt cx="33497" cy="28699"/>
              </a:xfrm>
            </p:grpSpPr>
            <p:sp>
              <p:nvSpPr>
                <p:cNvPr id="4758" name="Google Shape;4758;p7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71"/>
              <p:cNvGrpSpPr/>
              <p:nvPr/>
            </p:nvGrpSpPr>
            <p:grpSpPr>
              <a:xfrm>
                <a:off x="4911783" y="4048102"/>
                <a:ext cx="33591" cy="28762"/>
                <a:chOff x="4911783" y="4048102"/>
                <a:chExt cx="33591" cy="28762"/>
              </a:xfrm>
            </p:grpSpPr>
            <p:sp>
              <p:nvSpPr>
                <p:cNvPr id="4761" name="Google Shape;4761;p7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3" name="Google Shape;4763;p7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71"/>
              <p:cNvGrpSpPr/>
              <p:nvPr/>
            </p:nvGrpSpPr>
            <p:grpSpPr>
              <a:xfrm>
                <a:off x="4762623" y="3837847"/>
                <a:ext cx="42416" cy="36273"/>
                <a:chOff x="4762623" y="3837847"/>
                <a:chExt cx="42416" cy="36273"/>
              </a:xfrm>
            </p:grpSpPr>
            <p:sp>
              <p:nvSpPr>
                <p:cNvPr id="4766" name="Google Shape;4766;p7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71"/>
              <p:cNvGrpSpPr/>
              <p:nvPr/>
            </p:nvGrpSpPr>
            <p:grpSpPr>
              <a:xfrm>
                <a:off x="4746044" y="4104966"/>
                <a:ext cx="33497" cy="28699"/>
                <a:chOff x="4746044" y="4104966"/>
                <a:chExt cx="33497" cy="28699"/>
              </a:xfrm>
            </p:grpSpPr>
            <p:sp>
              <p:nvSpPr>
                <p:cNvPr id="4769" name="Google Shape;4769;p7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71"/>
              <p:cNvGrpSpPr/>
              <p:nvPr/>
            </p:nvGrpSpPr>
            <p:grpSpPr>
              <a:xfrm>
                <a:off x="4859646" y="4162554"/>
                <a:ext cx="33591" cy="28762"/>
                <a:chOff x="4859646" y="4162554"/>
                <a:chExt cx="33591" cy="28762"/>
              </a:xfrm>
            </p:grpSpPr>
            <p:sp>
              <p:nvSpPr>
                <p:cNvPr id="4772" name="Google Shape;4772;p7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4" name="Google Shape;4774;p71"/>
            <p:cNvGrpSpPr/>
            <p:nvPr/>
          </p:nvGrpSpPr>
          <p:grpSpPr>
            <a:xfrm>
              <a:off x="3597785" y="3274438"/>
              <a:ext cx="855610" cy="1122100"/>
              <a:chOff x="3597785" y="3274438"/>
              <a:chExt cx="855610" cy="1122100"/>
            </a:xfrm>
          </p:grpSpPr>
          <p:grpSp>
            <p:nvGrpSpPr>
              <p:cNvPr id="4775" name="Google Shape;4775;p71"/>
              <p:cNvGrpSpPr/>
              <p:nvPr/>
            </p:nvGrpSpPr>
            <p:grpSpPr>
              <a:xfrm>
                <a:off x="3617857" y="3284717"/>
                <a:ext cx="826785" cy="1099165"/>
                <a:chOff x="3617857" y="3284717"/>
                <a:chExt cx="826785" cy="1099165"/>
              </a:xfrm>
            </p:grpSpPr>
            <p:sp>
              <p:nvSpPr>
                <p:cNvPr id="4776" name="Google Shape;4776;p7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71"/>
              <p:cNvGrpSpPr/>
              <p:nvPr/>
            </p:nvGrpSpPr>
            <p:grpSpPr>
              <a:xfrm>
                <a:off x="4180904" y="4251758"/>
                <a:ext cx="37783" cy="32420"/>
                <a:chOff x="4180904" y="4251758"/>
                <a:chExt cx="37783" cy="32420"/>
              </a:xfrm>
            </p:grpSpPr>
            <p:sp>
              <p:nvSpPr>
                <p:cNvPr id="4833" name="Google Shape;4833;p7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71"/>
              <p:cNvGrpSpPr/>
              <p:nvPr/>
            </p:nvGrpSpPr>
            <p:grpSpPr>
              <a:xfrm>
                <a:off x="4201644" y="4081324"/>
                <a:ext cx="37783" cy="32364"/>
                <a:chOff x="4201644" y="4081324"/>
                <a:chExt cx="37783" cy="32364"/>
              </a:xfrm>
            </p:grpSpPr>
            <p:sp>
              <p:nvSpPr>
                <p:cNvPr id="4836" name="Google Shape;4836;p7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1"/>
              <p:cNvGrpSpPr/>
              <p:nvPr/>
            </p:nvGrpSpPr>
            <p:grpSpPr>
              <a:xfrm>
                <a:off x="4284416" y="3887428"/>
                <a:ext cx="37783" cy="32451"/>
                <a:chOff x="4284416" y="3887428"/>
                <a:chExt cx="37783" cy="32451"/>
              </a:xfrm>
            </p:grpSpPr>
            <p:sp>
              <p:nvSpPr>
                <p:cNvPr id="4839" name="Google Shape;4839;p7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71"/>
              <p:cNvGrpSpPr/>
              <p:nvPr/>
            </p:nvGrpSpPr>
            <p:grpSpPr>
              <a:xfrm>
                <a:off x="4223721" y="3860404"/>
                <a:ext cx="37870" cy="32364"/>
                <a:chOff x="4223721" y="3860404"/>
                <a:chExt cx="37870" cy="32364"/>
              </a:xfrm>
            </p:grpSpPr>
            <p:sp>
              <p:nvSpPr>
                <p:cNvPr id="4842" name="Google Shape;4842;p7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71"/>
              <p:cNvGrpSpPr/>
              <p:nvPr/>
            </p:nvGrpSpPr>
            <p:grpSpPr>
              <a:xfrm>
                <a:off x="4104889" y="3699242"/>
                <a:ext cx="37776" cy="32357"/>
                <a:chOff x="4104889" y="3699242"/>
                <a:chExt cx="37776" cy="32357"/>
              </a:xfrm>
            </p:grpSpPr>
            <p:sp>
              <p:nvSpPr>
                <p:cNvPr id="4845" name="Google Shape;4845;p7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71"/>
              <p:cNvGrpSpPr/>
              <p:nvPr/>
            </p:nvGrpSpPr>
            <p:grpSpPr>
              <a:xfrm>
                <a:off x="4143608" y="3475121"/>
                <a:ext cx="37878" cy="32420"/>
                <a:chOff x="4143608" y="3475121"/>
                <a:chExt cx="37878" cy="32420"/>
              </a:xfrm>
            </p:grpSpPr>
            <p:sp>
              <p:nvSpPr>
                <p:cNvPr id="4848" name="Google Shape;4848;p7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71"/>
              <p:cNvGrpSpPr/>
              <p:nvPr/>
            </p:nvGrpSpPr>
            <p:grpSpPr>
              <a:xfrm>
                <a:off x="4217248" y="3570893"/>
                <a:ext cx="37776" cy="32364"/>
                <a:chOff x="4217248" y="3570893"/>
                <a:chExt cx="37776" cy="32364"/>
              </a:xfrm>
            </p:grpSpPr>
            <p:sp>
              <p:nvSpPr>
                <p:cNvPr id="4851" name="Google Shape;4851;p7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1"/>
              <p:cNvGrpSpPr/>
              <p:nvPr/>
            </p:nvGrpSpPr>
            <p:grpSpPr>
              <a:xfrm>
                <a:off x="4255307" y="3431612"/>
                <a:ext cx="37776" cy="32451"/>
                <a:chOff x="4255307" y="3431612"/>
                <a:chExt cx="37776" cy="32451"/>
              </a:xfrm>
            </p:grpSpPr>
            <p:sp>
              <p:nvSpPr>
                <p:cNvPr id="4854" name="Google Shape;4854;p7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71"/>
              <p:cNvGrpSpPr/>
              <p:nvPr/>
            </p:nvGrpSpPr>
            <p:grpSpPr>
              <a:xfrm>
                <a:off x="3853052" y="3577398"/>
                <a:ext cx="37776" cy="32420"/>
                <a:chOff x="3853052" y="3577398"/>
                <a:chExt cx="37776" cy="32420"/>
              </a:xfrm>
            </p:grpSpPr>
            <p:sp>
              <p:nvSpPr>
                <p:cNvPr id="4857" name="Google Shape;4857;p7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71"/>
              <p:cNvGrpSpPr/>
              <p:nvPr/>
            </p:nvGrpSpPr>
            <p:grpSpPr>
              <a:xfrm>
                <a:off x="4039908" y="3412107"/>
                <a:ext cx="37776" cy="32357"/>
                <a:chOff x="4039908" y="3412107"/>
                <a:chExt cx="37776" cy="32357"/>
              </a:xfrm>
            </p:grpSpPr>
            <p:sp>
              <p:nvSpPr>
                <p:cNvPr id="4860" name="Google Shape;4860;p7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71"/>
              <p:cNvGrpSpPr/>
              <p:nvPr/>
            </p:nvGrpSpPr>
            <p:grpSpPr>
              <a:xfrm>
                <a:off x="4017360" y="3342061"/>
                <a:ext cx="37870" cy="32380"/>
                <a:chOff x="4017360" y="3342061"/>
                <a:chExt cx="37870" cy="32380"/>
              </a:xfrm>
            </p:grpSpPr>
            <p:sp>
              <p:nvSpPr>
                <p:cNvPr id="4863" name="Google Shape;4863;p7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5" name="Google Shape;4865;p7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71"/>
              <p:cNvGrpSpPr/>
              <p:nvPr/>
            </p:nvGrpSpPr>
            <p:grpSpPr>
              <a:xfrm>
                <a:off x="3750870" y="3418650"/>
                <a:ext cx="37776" cy="32380"/>
                <a:chOff x="3750870" y="3418650"/>
                <a:chExt cx="37776" cy="32380"/>
              </a:xfrm>
            </p:grpSpPr>
            <p:sp>
              <p:nvSpPr>
                <p:cNvPr id="4868" name="Google Shape;4868;p7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71"/>
              <p:cNvGrpSpPr/>
              <p:nvPr/>
            </p:nvGrpSpPr>
            <p:grpSpPr>
              <a:xfrm>
                <a:off x="3632509" y="3274438"/>
                <a:ext cx="37783" cy="32357"/>
                <a:chOff x="3632509" y="3274438"/>
                <a:chExt cx="37783" cy="32357"/>
              </a:xfrm>
            </p:grpSpPr>
            <p:sp>
              <p:nvSpPr>
                <p:cNvPr id="4871" name="Google Shape;4871;p7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71"/>
              <p:cNvGrpSpPr/>
              <p:nvPr/>
            </p:nvGrpSpPr>
            <p:grpSpPr>
              <a:xfrm>
                <a:off x="3906424" y="3297561"/>
                <a:ext cx="37776" cy="32451"/>
                <a:chOff x="3906424" y="3297561"/>
                <a:chExt cx="37776" cy="32451"/>
              </a:xfrm>
            </p:grpSpPr>
            <p:sp>
              <p:nvSpPr>
                <p:cNvPr id="4874" name="Google Shape;4874;p7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71"/>
              <p:cNvGrpSpPr/>
              <p:nvPr/>
            </p:nvGrpSpPr>
            <p:grpSpPr>
              <a:xfrm>
                <a:off x="3866084" y="3412107"/>
                <a:ext cx="37776" cy="32357"/>
                <a:chOff x="3866084" y="3412107"/>
                <a:chExt cx="37776" cy="32357"/>
              </a:xfrm>
            </p:grpSpPr>
            <p:sp>
              <p:nvSpPr>
                <p:cNvPr id="4877" name="Google Shape;4877;p7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71"/>
              <p:cNvGrpSpPr/>
              <p:nvPr/>
            </p:nvGrpSpPr>
            <p:grpSpPr>
              <a:xfrm>
                <a:off x="4023919" y="3766409"/>
                <a:ext cx="37783" cy="32357"/>
                <a:chOff x="4023919" y="3766409"/>
                <a:chExt cx="37783" cy="32357"/>
              </a:xfrm>
            </p:grpSpPr>
            <p:sp>
              <p:nvSpPr>
                <p:cNvPr id="4880" name="Google Shape;4880;p7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71"/>
              <p:cNvGrpSpPr/>
              <p:nvPr/>
            </p:nvGrpSpPr>
            <p:grpSpPr>
              <a:xfrm>
                <a:off x="3973882" y="3779449"/>
                <a:ext cx="37776" cy="32357"/>
                <a:chOff x="3973882" y="3779449"/>
                <a:chExt cx="37776" cy="32357"/>
              </a:xfrm>
            </p:grpSpPr>
            <p:sp>
              <p:nvSpPr>
                <p:cNvPr id="4883" name="Google Shape;4883;p7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71"/>
              <p:cNvGrpSpPr/>
              <p:nvPr/>
            </p:nvGrpSpPr>
            <p:grpSpPr>
              <a:xfrm>
                <a:off x="4073398" y="3838028"/>
                <a:ext cx="37776" cy="32380"/>
                <a:chOff x="4073398" y="3838028"/>
                <a:chExt cx="37776" cy="32380"/>
              </a:xfrm>
            </p:grpSpPr>
            <p:sp>
              <p:nvSpPr>
                <p:cNvPr id="4886" name="Google Shape;4886;p7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71"/>
              <p:cNvGrpSpPr/>
              <p:nvPr/>
            </p:nvGrpSpPr>
            <p:grpSpPr>
              <a:xfrm>
                <a:off x="4342672" y="4144496"/>
                <a:ext cx="37752" cy="32364"/>
                <a:chOff x="4342672" y="4144496"/>
                <a:chExt cx="37752" cy="32364"/>
              </a:xfrm>
            </p:grpSpPr>
            <p:sp>
              <p:nvSpPr>
                <p:cNvPr id="4889" name="Google Shape;4889;p7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71"/>
              <p:cNvGrpSpPr/>
              <p:nvPr/>
            </p:nvGrpSpPr>
            <p:grpSpPr>
              <a:xfrm>
                <a:off x="4406386" y="4056872"/>
                <a:ext cx="37783" cy="32364"/>
                <a:chOff x="4406386" y="4056872"/>
                <a:chExt cx="37783" cy="32364"/>
              </a:xfrm>
            </p:grpSpPr>
            <p:sp>
              <p:nvSpPr>
                <p:cNvPr id="4892" name="Google Shape;4892;p7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71"/>
              <p:cNvGrpSpPr/>
              <p:nvPr/>
            </p:nvGrpSpPr>
            <p:grpSpPr>
              <a:xfrm>
                <a:off x="4284416" y="4245254"/>
                <a:ext cx="37783" cy="32357"/>
                <a:chOff x="4284416" y="4245254"/>
                <a:chExt cx="37783" cy="32357"/>
              </a:xfrm>
            </p:grpSpPr>
            <p:sp>
              <p:nvSpPr>
                <p:cNvPr id="4895" name="Google Shape;4895;p7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71"/>
              <p:cNvGrpSpPr/>
              <p:nvPr/>
            </p:nvGrpSpPr>
            <p:grpSpPr>
              <a:xfrm>
                <a:off x="4219057" y="4331258"/>
                <a:ext cx="37776" cy="32364"/>
                <a:chOff x="4219057" y="4331258"/>
                <a:chExt cx="37776" cy="32364"/>
              </a:xfrm>
            </p:grpSpPr>
            <p:sp>
              <p:nvSpPr>
                <p:cNvPr id="4898" name="Google Shape;4898;p7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71"/>
              <p:cNvGrpSpPr/>
              <p:nvPr/>
            </p:nvGrpSpPr>
            <p:grpSpPr>
              <a:xfrm>
                <a:off x="4204122" y="4141688"/>
                <a:ext cx="33497" cy="28699"/>
                <a:chOff x="4204122" y="4141688"/>
                <a:chExt cx="33497" cy="28699"/>
              </a:xfrm>
            </p:grpSpPr>
            <p:sp>
              <p:nvSpPr>
                <p:cNvPr id="4901" name="Google Shape;4901;p7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71"/>
              <p:cNvGrpSpPr/>
              <p:nvPr/>
            </p:nvGrpSpPr>
            <p:grpSpPr>
              <a:xfrm>
                <a:off x="4301546" y="4003869"/>
                <a:ext cx="38916" cy="33324"/>
                <a:chOff x="4301546" y="4003869"/>
                <a:chExt cx="38916" cy="33324"/>
              </a:xfrm>
            </p:grpSpPr>
            <p:sp>
              <p:nvSpPr>
                <p:cNvPr id="4904" name="Google Shape;4904;p7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71"/>
              <p:cNvGrpSpPr/>
              <p:nvPr/>
            </p:nvGrpSpPr>
            <p:grpSpPr>
              <a:xfrm>
                <a:off x="4210681" y="3924669"/>
                <a:ext cx="36549" cy="31366"/>
                <a:chOff x="4210681" y="3924669"/>
                <a:chExt cx="36549" cy="31366"/>
              </a:xfrm>
            </p:grpSpPr>
            <p:sp>
              <p:nvSpPr>
                <p:cNvPr id="4907" name="Google Shape;4907;p7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71"/>
              <p:cNvGrpSpPr/>
              <p:nvPr/>
            </p:nvGrpSpPr>
            <p:grpSpPr>
              <a:xfrm>
                <a:off x="3987771" y="3628874"/>
                <a:ext cx="31499" cy="26993"/>
                <a:chOff x="3987771" y="3628874"/>
                <a:chExt cx="31499" cy="26993"/>
              </a:xfrm>
            </p:grpSpPr>
            <p:sp>
              <p:nvSpPr>
                <p:cNvPr id="4910" name="Google Shape;4910;p7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71"/>
              <p:cNvGrpSpPr/>
              <p:nvPr/>
            </p:nvGrpSpPr>
            <p:grpSpPr>
              <a:xfrm>
                <a:off x="4087382" y="3775674"/>
                <a:ext cx="31405" cy="26898"/>
                <a:chOff x="4087382" y="3775674"/>
                <a:chExt cx="31405" cy="26898"/>
              </a:xfrm>
            </p:grpSpPr>
            <p:sp>
              <p:nvSpPr>
                <p:cNvPr id="4913" name="Google Shape;4913;p7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71"/>
              <p:cNvGrpSpPr/>
              <p:nvPr/>
            </p:nvGrpSpPr>
            <p:grpSpPr>
              <a:xfrm>
                <a:off x="4118873" y="3856637"/>
                <a:ext cx="31405" cy="26906"/>
                <a:chOff x="4118873" y="3856637"/>
                <a:chExt cx="31405" cy="26906"/>
              </a:xfrm>
            </p:grpSpPr>
            <p:sp>
              <p:nvSpPr>
                <p:cNvPr id="4916" name="Google Shape;4916;p7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71"/>
              <p:cNvGrpSpPr/>
              <p:nvPr/>
            </p:nvGrpSpPr>
            <p:grpSpPr>
              <a:xfrm>
                <a:off x="4168541" y="3639523"/>
                <a:ext cx="31499" cy="26906"/>
                <a:chOff x="4168541" y="3639523"/>
                <a:chExt cx="31499" cy="26906"/>
              </a:xfrm>
            </p:grpSpPr>
            <p:sp>
              <p:nvSpPr>
                <p:cNvPr id="4919" name="Google Shape;4919;p7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1"/>
              <p:cNvGrpSpPr/>
              <p:nvPr/>
            </p:nvGrpSpPr>
            <p:grpSpPr>
              <a:xfrm>
                <a:off x="3965789" y="3393545"/>
                <a:ext cx="31405" cy="26945"/>
                <a:chOff x="3965789" y="3393545"/>
                <a:chExt cx="31405" cy="26945"/>
              </a:xfrm>
            </p:grpSpPr>
            <p:sp>
              <p:nvSpPr>
                <p:cNvPr id="4922" name="Google Shape;4922;p7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71"/>
              <p:cNvGrpSpPr/>
              <p:nvPr/>
            </p:nvGrpSpPr>
            <p:grpSpPr>
              <a:xfrm>
                <a:off x="3925166" y="3491008"/>
                <a:ext cx="31405" cy="27001"/>
                <a:chOff x="3925166" y="3491008"/>
                <a:chExt cx="31405" cy="27001"/>
              </a:xfrm>
            </p:grpSpPr>
            <p:sp>
              <p:nvSpPr>
                <p:cNvPr id="4925" name="Google Shape;4925;p7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71"/>
              <p:cNvGrpSpPr/>
              <p:nvPr/>
            </p:nvGrpSpPr>
            <p:grpSpPr>
              <a:xfrm>
                <a:off x="3682845" y="3340976"/>
                <a:ext cx="31397" cy="26898"/>
                <a:chOff x="3682845" y="3340976"/>
                <a:chExt cx="31397" cy="26898"/>
              </a:xfrm>
            </p:grpSpPr>
            <p:sp>
              <p:nvSpPr>
                <p:cNvPr id="4928" name="Google Shape;4928;p7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71"/>
              <p:cNvGrpSpPr/>
              <p:nvPr/>
            </p:nvGrpSpPr>
            <p:grpSpPr>
              <a:xfrm>
                <a:off x="3795393" y="3353725"/>
                <a:ext cx="31499" cy="26993"/>
                <a:chOff x="3795393" y="3353725"/>
                <a:chExt cx="31499" cy="26993"/>
              </a:xfrm>
            </p:grpSpPr>
            <p:sp>
              <p:nvSpPr>
                <p:cNvPr id="4931" name="Google Shape;4931;p7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71"/>
              <p:cNvGrpSpPr/>
              <p:nvPr/>
            </p:nvGrpSpPr>
            <p:grpSpPr>
              <a:xfrm>
                <a:off x="4176909" y="4363221"/>
                <a:ext cx="38924" cy="33316"/>
                <a:chOff x="4176909" y="4363221"/>
                <a:chExt cx="38924" cy="33316"/>
              </a:xfrm>
            </p:grpSpPr>
            <p:sp>
              <p:nvSpPr>
                <p:cNvPr id="4934" name="Google Shape;4934;p7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71"/>
              <p:cNvGrpSpPr/>
              <p:nvPr/>
            </p:nvGrpSpPr>
            <p:grpSpPr>
              <a:xfrm>
                <a:off x="4226191" y="4007660"/>
                <a:ext cx="33560" cy="28770"/>
                <a:chOff x="4226191" y="4007660"/>
                <a:chExt cx="33560" cy="28770"/>
              </a:xfrm>
            </p:grpSpPr>
            <p:sp>
              <p:nvSpPr>
                <p:cNvPr id="4937" name="Google Shape;4937;p7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71"/>
              <p:cNvGrpSpPr/>
              <p:nvPr/>
            </p:nvGrpSpPr>
            <p:grpSpPr>
              <a:xfrm>
                <a:off x="3597785" y="3377045"/>
                <a:ext cx="33591" cy="28699"/>
                <a:chOff x="3597785" y="3377045"/>
                <a:chExt cx="33591" cy="28699"/>
              </a:xfrm>
            </p:grpSpPr>
            <p:sp>
              <p:nvSpPr>
                <p:cNvPr id="4940" name="Google Shape;4940;p7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71"/>
              <p:cNvGrpSpPr/>
              <p:nvPr/>
            </p:nvGrpSpPr>
            <p:grpSpPr>
              <a:xfrm>
                <a:off x="3887870" y="3669796"/>
                <a:ext cx="33591" cy="28692"/>
                <a:chOff x="3887870" y="3669796"/>
                <a:chExt cx="33591" cy="28692"/>
              </a:xfrm>
            </p:grpSpPr>
            <p:sp>
              <p:nvSpPr>
                <p:cNvPr id="4943" name="Google Shape;4943;p7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71"/>
              <p:cNvGrpSpPr/>
              <p:nvPr/>
            </p:nvGrpSpPr>
            <p:grpSpPr>
              <a:xfrm>
                <a:off x="3818320" y="3481625"/>
                <a:ext cx="33497" cy="28770"/>
                <a:chOff x="3818320" y="3481625"/>
                <a:chExt cx="33497" cy="28770"/>
              </a:xfrm>
            </p:grpSpPr>
            <p:sp>
              <p:nvSpPr>
                <p:cNvPr id="4946" name="Google Shape;4946;p7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71"/>
              <p:cNvGrpSpPr/>
              <p:nvPr/>
            </p:nvGrpSpPr>
            <p:grpSpPr>
              <a:xfrm>
                <a:off x="4278139" y="4120948"/>
                <a:ext cx="37492" cy="32129"/>
                <a:chOff x="4278139" y="4120948"/>
                <a:chExt cx="37492" cy="32129"/>
              </a:xfrm>
            </p:grpSpPr>
            <p:sp>
              <p:nvSpPr>
                <p:cNvPr id="4949" name="Google Shape;4949;p7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71"/>
              <p:cNvGrpSpPr/>
              <p:nvPr/>
            </p:nvGrpSpPr>
            <p:grpSpPr>
              <a:xfrm>
                <a:off x="4419898" y="3977388"/>
                <a:ext cx="33497" cy="28692"/>
                <a:chOff x="4419898" y="3977388"/>
                <a:chExt cx="33497" cy="28692"/>
              </a:xfrm>
            </p:grpSpPr>
            <p:sp>
              <p:nvSpPr>
                <p:cNvPr id="4952" name="Google Shape;4952;p7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71"/>
              <p:cNvGrpSpPr/>
              <p:nvPr/>
            </p:nvGrpSpPr>
            <p:grpSpPr>
              <a:xfrm>
                <a:off x="4158930" y="4034684"/>
                <a:ext cx="33497" cy="28762"/>
                <a:chOff x="4158930" y="4034684"/>
                <a:chExt cx="33497" cy="28762"/>
              </a:xfrm>
            </p:grpSpPr>
            <p:sp>
              <p:nvSpPr>
                <p:cNvPr id="4955" name="Google Shape;4955;p7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71"/>
              <p:cNvGrpSpPr/>
              <p:nvPr/>
            </p:nvGrpSpPr>
            <p:grpSpPr>
              <a:xfrm>
                <a:off x="4134949" y="3957049"/>
                <a:ext cx="33497" cy="28770"/>
                <a:chOff x="4134949" y="3957049"/>
                <a:chExt cx="33497" cy="28770"/>
              </a:xfrm>
            </p:grpSpPr>
            <p:sp>
              <p:nvSpPr>
                <p:cNvPr id="4958" name="Google Shape;4958;p7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71"/>
              <p:cNvGrpSpPr/>
              <p:nvPr/>
            </p:nvGrpSpPr>
            <p:grpSpPr>
              <a:xfrm>
                <a:off x="4193653" y="4184403"/>
                <a:ext cx="43580" cy="37264"/>
                <a:chOff x="4193653" y="4184403"/>
                <a:chExt cx="43580" cy="37264"/>
              </a:xfrm>
            </p:grpSpPr>
            <p:sp>
              <p:nvSpPr>
                <p:cNvPr id="4961" name="Google Shape;4961;p7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71"/>
              <p:cNvGrpSpPr/>
              <p:nvPr/>
            </p:nvGrpSpPr>
            <p:grpSpPr>
              <a:xfrm>
                <a:off x="4343600" y="3943844"/>
                <a:ext cx="43580" cy="37312"/>
                <a:chOff x="4343600" y="3943844"/>
                <a:chExt cx="43580" cy="37312"/>
              </a:xfrm>
            </p:grpSpPr>
            <p:sp>
              <p:nvSpPr>
                <p:cNvPr id="4964" name="Google Shape;4964;p7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71"/>
              <p:cNvGrpSpPr/>
              <p:nvPr/>
            </p:nvGrpSpPr>
            <p:grpSpPr>
              <a:xfrm>
                <a:off x="4172339" y="3381693"/>
                <a:ext cx="31499" cy="27001"/>
                <a:chOff x="4172339" y="3381693"/>
                <a:chExt cx="31499" cy="27001"/>
              </a:xfrm>
            </p:grpSpPr>
            <p:sp>
              <p:nvSpPr>
                <p:cNvPr id="4967" name="Google Shape;4967;p7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2" name="Shape 4972"/>
        <p:cNvGrpSpPr/>
        <p:nvPr/>
      </p:nvGrpSpPr>
      <p:grpSpPr>
        <a:xfrm>
          <a:off x="0" y="0"/>
          <a:ext cx="0" cy="0"/>
          <a:chOff x="0" y="0"/>
          <a:chExt cx="0" cy="0"/>
        </a:xfrm>
      </p:grpSpPr>
      <p:grpSp>
        <p:nvGrpSpPr>
          <p:cNvPr id="4973" name="Google Shape;4973;p72"/>
          <p:cNvGrpSpPr/>
          <p:nvPr/>
        </p:nvGrpSpPr>
        <p:grpSpPr>
          <a:xfrm>
            <a:off x="729274" y="1175734"/>
            <a:ext cx="2507799" cy="206239"/>
            <a:chOff x="106648" y="895722"/>
            <a:chExt cx="4481413" cy="374300"/>
          </a:xfrm>
        </p:grpSpPr>
        <p:grpSp>
          <p:nvGrpSpPr>
            <p:cNvPr id="4974" name="Google Shape;4974;p72"/>
            <p:cNvGrpSpPr/>
            <p:nvPr/>
          </p:nvGrpSpPr>
          <p:grpSpPr>
            <a:xfrm>
              <a:off x="2233276" y="895722"/>
              <a:ext cx="1082667" cy="223591"/>
              <a:chOff x="4808316" y="2800065"/>
              <a:chExt cx="1999386" cy="412910"/>
            </a:xfrm>
          </p:grpSpPr>
          <p:sp>
            <p:nvSpPr>
              <p:cNvPr id="4975" name="Google Shape;4975;p7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6" name="Google Shape;4976;p72"/>
              <p:cNvGrpSpPr/>
              <p:nvPr/>
            </p:nvGrpSpPr>
            <p:grpSpPr>
              <a:xfrm>
                <a:off x="4808316" y="2800065"/>
                <a:ext cx="92400" cy="411825"/>
                <a:chOff x="845575" y="2563700"/>
                <a:chExt cx="92400" cy="411825"/>
              </a:xfrm>
            </p:grpSpPr>
            <p:cxnSp>
              <p:nvCxnSpPr>
                <p:cNvPr id="4977" name="Google Shape;4977;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78" name="Google Shape;4978;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9" name="Google Shape;4979;p72"/>
            <p:cNvGrpSpPr/>
            <p:nvPr/>
          </p:nvGrpSpPr>
          <p:grpSpPr>
            <a:xfrm>
              <a:off x="106648" y="895722"/>
              <a:ext cx="1088401" cy="223591"/>
              <a:chOff x="881025" y="2800065"/>
              <a:chExt cx="2009975" cy="412910"/>
            </a:xfrm>
          </p:grpSpPr>
          <p:sp>
            <p:nvSpPr>
              <p:cNvPr id="4980" name="Google Shape;4980;p7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1" name="Google Shape;4981;p72"/>
              <p:cNvGrpSpPr/>
              <p:nvPr/>
            </p:nvGrpSpPr>
            <p:grpSpPr>
              <a:xfrm>
                <a:off x="881025" y="2800065"/>
                <a:ext cx="92400" cy="411825"/>
                <a:chOff x="845575" y="2563700"/>
                <a:chExt cx="92400" cy="411825"/>
              </a:xfrm>
            </p:grpSpPr>
            <p:cxnSp>
              <p:nvCxnSpPr>
                <p:cNvPr id="4982" name="Google Shape;4982;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83" name="Google Shape;4983;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4" name="Google Shape;4984;p72"/>
            <p:cNvGrpSpPr/>
            <p:nvPr/>
          </p:nvGrpSpPr>
          <p:grpSpPr>
            <a:xfrm>
              <a:off x="1172346" y="1047018"/>
              <a:ext cx="1083151" cy="223003"/>
              <a:chOff x="2849073" y="3079467"/>
              <a:chExt cx="2000279" cy="411825"/>
            </a:xfrm>
          </p:grpSpPr>
          <p:sp>
            <p:nvSpPr>
              <p:cNvPr id="4985" name="Google Shape;4985;p7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6" name="Google Shape;4986;p72"/>
              <p:cNvGrpSpPr/>
              <p:nvPr/>
            </p:nvGrpSpPr>
            <p:grpSpPr>
              <a:xfrm rot="10800000">
                <a:off x="2849073" y="3079467"/>
                <a:ext cx="92400" cy="411825"/>
                <a:chOff x="2070100" y="2563700"/>
                <a:chExt cx="92400" cy="411825"/>
              </a:xfrm>
            </p:grpSpPr>
            <p:cxnSp>
              <p:nvCxnSpPr>
                <p:cNvPr id="4987" name="Google Shape;4987;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88" name="Google Shape;4988;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9" name="Google Shape;4989;p72"/>
            <p:cNvGrpSpPr/>
            <p:nvPr/>
          </p:nvGrpSpPr>
          <p:grpSpPr>
            <a:xfrm>
              <a:off x="3290132" y="1047018"/>
              <a:ext cx="1297929" cy="223003"/>
              <a:chOff x="6760035" y="3079467"/>
              <a:chExt cx="2396914" cy="411825"/>
            </a:xfrm>
          </p:grpSpPr>
          <p:sp>
            <p:nvSpPr>
              <p:cNvPr id="4990" name="Google Shape;4990;p7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1" name="Google Shape;4991;p72"/>
              <p:cNvGrpSpPr/>
              <p:nvPr/>
            </p:nvGrpSpPr>
            <p:grpSpPr>
              <a:xfrm rot="10800000">
                <a:off x="6760035" y="3079467"/>
                <a:ext cx="92400" cy="411825"/>
                <a:chOff x="2070100" y="2563700"/>
                <a:chExt cx="92400" cy="411825"/>
              </a:xfrm>
            </p:grpSpPr>
            <p:cxnSp>
              <p:nvCxnSpPr>
                <p:cNvPr id="4992" name="Google Shape;4992;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993" name="Google Shape;4993;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94" name="Google Shape;4994;p72"/>
          <p:cNvGrpSpPr/>
          <p:nvPr/>
        </p:nvGrpSpPr>
        <p:grpSpPr>
          <a:xfrm>
            <a:off x="2147036" y="3575105"/>
            <a:ext cx="1086701" cy="799429"/>
            <a:chOff x="2183288" y="3555572"/>
            <a:chExt cx="1136241" cy="835873"/>
          </a:xfrm>
        </p:grpSpPr>
        <p:sp>
          <p:nvSpPr>
            <p:cNvPr id="4995" name="Google Shape;4995;p7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6" name="Google Shape;4996;p72"/>
            <p:cNvGrpSpPr/>
            <p:nvPr/>
          </p:nvGrpSpPr>
          <p:grpSpPr>
            <a:xfrm>
              <a:off x="2205895" y="3637269"/>
              <a:ext cx="1089848" cy="724993"/>
              <a:chOff x="2205895" y="3637269"/>
              <a:chExt cx="1089848" cy="724993"/>
            </a:xfrm>
          </p:grpSpPr>
          <p:sp>
            <p:nvSpPr>
              <p:cNvPr id="4997" name="Google Shape;4997;p7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3" name="Google Shape;5003;p7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4" name="Google Shape;5004;p7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05" name="Google Shape;5005;p72"/>
            <p:cNvGrpSpPr/>
            <p:nvPr/>
          </p:nvGrpSpPr>
          <p:grpSpPr>
            <a:xfrm>
              <a:off x="3173850" y="3779426"/>
              <a:ext cx="145679" cy="70048"/>
              <a:chOff x="3173850" y="3779426"/>
              <a:chExt cx="145679" cy="70048"/>
            </a:xfrm>
          </p:grpSpPr>
          <p:cxnSp>
            <p:nvCxnSpPr>
              <p:cNvPr id="5006" name="Google Shape;5006;p7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007" name="Google Shape;5007;p7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72"/>
            <p:cNvGrpSpPr/>
            <p:nvPr/>
          </p:nvGrpSpPr>
          <p:grpSpPr>
            <a:xfrm>
              <a:off x="2183288" y="4139483"/>
              <a:ext cx="145133" cy="70048"/>
              <a:chOff x="2183288" y="4139483"/>
              <a:chExt cx="145133" cy="70048"/>
            </a:xfrm>
          </p:grpSpPr>
          <p:cxnSp>
            <p:nvCxnSpPr>
              <p:cNvPr id="5009" name="Google Shape;5009;p7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010" name="Google Shape;5010;p7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1" name="Google Shape;5011;p7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2" name="Google Shape;5012;p7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13" name="Google Shape;5013;p72"/>
            <p:cNvGrpSpPr/>
            <p:nvPr/>
          </p:nvGrpSpPr>
          <p:grpSpPr>
            <a:xfrm>
              <a:off x="2943836" y="4268886"/>
              <a:ext cx="60717" cy="122559"/>
              <a:chOff x="2943836" y="4268886"/>
              <a:chExt cx="60717" cy="122559"/>
            </a:xfrm>
          </p:grpSpPr>
          <p:sp>
            <p:nvSpPr>
              <p:cNvPr id="5014" name="Google Shape;5014;p7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5" name="Google Shape;5015;p7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016" name="Google Shape;5016;p72"/>
          <p:cNvGrpSpPr/>
          <p:nvPr/>
        </p:nvGrpSpPr>
        <p:grpSpPr>
          <a:xfrm>
            <a:off x="3409981" y="1496104"/>
            <a:ext cx="1675870" cy="758251"/>
            <a:chOff x="3530532" y="1496185"/>
            <a:chExt cx="1562000" cy="706730"/>
          </a:xfrm>
        </p:grpSpPr>
        <p:cxnSp>
          <p:nvCxnSpPr>
            <p:cNvPr id="5017" name="Google Shape;5017;p7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018" name="Google Shape;5018;p72"/>
            <p:cNvGrpSpPr/>
            <p:nvPr/>
          </p:nvGrpSpPr>
          <p:grpSpPr>
            <a:xfrm>
              <a:off x="3530532" y="1496185"/>
              <a:ext cx="323430" cy="463587"/>
              <a:chOff x="3530532" y="1496185"/>
              <a:chExt cx="323430" cy="463587"/>
            </a:xfrm>
          </p:grpSpPr>
          <p:grpSp>
            <p:nvGrpSpPr>
              <p:cNvPr id="5019" name="Google Shape;5019;p72"/>
              <p:cNvGrpSpPr/>
              <p:nvPr/>
            </p:nvGrpSpPr>
            <p:grpSpPr>
              <a:xfrm>
                <a:off x="3567462" y="1496185"/>
                <a:ext cx="286500" cy="361376"/>
                <a:chOff x="3567462" y="1496185"/>
                <a:chExt cx="286500" cy="361376"/>
              </a:xfrm>
            </p:grpSpPr>
            <p:cxnSp>
              <p:nvCxnSpPr>
                <p:cNvPr id="5020" name="Google Shape;5020;p7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21" name="Google Shape;5021;p7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2" name="Google Shape;5022;p7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72"/>
            <p:cNvGrpSpPr/>
            <p:nvPr/>
          </p:nvGrpSpPr>
          <p:grpSpPr>
            <a:xfrm>
              <a:off x="3891569" y="1779209"/>
              <a:ext cx="323945" cy="423706"/>
              <a:chOff x="3891569" y="1779209"/>
              <a:chExt cx="323945" cy="423706"/>
            </a:xfrm>
          </p:grpSpPr>
          <p:grpSp>
            <p:nvGrpSpPr>
              <p:cNvPr id="5024" name="Google Shape;5024;p72"/>
              <p:cNvGrpSpPr/>
              <p:nvPr/>
            </p:nvGrpSpPr>
            <p:grpSpPr>
              <a:xfrm>
                <a:off x="3929014" y="1881638"/>
                <a:ext cx="286500" cy="321278"/>
                <a:chOff x="3929014" y="1881638"/>
                <a:chExt cx="286500" cy="321278"/>
              </a:xfrm>
            </p:grpSpPr>
            <p:cxnSp>
              <p:nvCxnSpPr>
                <p:cNvPr id="5025" name="Google Shape;5025;p7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026" name="Google Shape;5026;p7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7" name="Google Shape;5027;p7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2"/>
            <p:cNvGrpSpPr/>
            <p:nvPr/>
          </p:nvGrpSpPr>
          <p:grpSpPr>
            <a:xfrm>
              <a:off x="4252606" y="1496185"/>
              <a:ext cx="324721" cy="463587"/>
              <a:chOff x="4252606" y="1496185"/>
              <a:chExt cx="324721" cy="463587"/>
            </a:xfrm>
          </p:grpSpPr>
          <p:grpSp>
            <p:nvGrpSpPr>
              <p:cNvPr id="5029" name="Google Shape;5029;p72"/>
              <p:cNvGrpSpPr/>
              <p:nvPr/>
            </p:nvGrpSpPr>
            <p:grpSpPr>
              <a:xfrm>
                <a:off x="4290828" y="1496185"/>
                <a:ext cx="286500" cy="361376"/>
                <a:chOff x="4290828" y="1496185"/>
                <a:chExt cx="286500" cy="361376"/>
              </a:xfrm>
            </p:grpSpPr>
            <p:cxnSp>
              <p:nvCxnSpPr>
                <p:cNvPr id="5030" name="Google Shape;5030;p7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31" name="Google Shape;5031;p7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2" name="Google Shape;5032;p7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72"/>
            <p:cNvGrpSpPr/>
            <p:nvPr/>
          </p:nvGrpSpPr>
          <p:grpSpPr>
            <a:xfrm>
              <a:off x="4613643" y="1763716"/>
              <a:ext cx="325308" cy="439200"/>
              <a:chOff x="4613643" y="1763716"/>
              <a:chExt cx="325308" cy="439200"/>
            </a:xfrm>
          </p:grpSpPr>
          <p:grpSp>
            <p:nvGrpSpPr>
              <p:cNvPr id="5034" name="Google Shape;5034;p72"/>
              <p:cNvGrpSpPr/>
              <p:nvPr/>
            </p:nvGrpSpPr>
            <p:grpSpPr>
              <a:xfrm>
                <a:off x="4652451" y="1879538"/>
                <a:ext cx="286500" cy="323378"/>
                <a:chOff x="4652451" y="1879538"/>
                <a:chExt cx="286500" cy="323378"/>
              </a:xfrm>
            </p:grpSpPr>
            <p:cxnSp>
              <p:nvCxnSpPr>
                <p:cNvPr id="5035" name="Google Shape;5035;p7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036" name="Google Shape;5036;p7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7" name="Google Shape;5037;p7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8" name="Google Shape;5038;p72"/>
          <p:cNvGrpSpPr/>
          <p:nvPr/>
        </p:nvGrpSpPr>
        <p:grpSpPr>
          <a:xfrm>
            <a:off x="3421841" y="2434421"/>
            <a:ext cx="1652173" cy="306826"/>
            <a:chOff x="3512551" y="2440153"/>
            <a:chExt cx="1597383" cy="296651"/>
          </a:xfrm>
        </p:grpSpPr>
        <p:cxnSp>
          <p:nvCxnSpPr>
            <p:cNvPr id="5039" name="Google Shape;5039;p72"/>
            <p:cNvCxnSpPr>
              <a:stCxn id="5040" idx="6"/>
              <a:endCxn id="504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042" name="Google Shape;5042;p72"/>
            <p:cNvGrpSpPr/>
            <p:nvPr/>
          </p:nvGrpSpPr>
          <p:grpSpPr>
            <a:xfrm>
              <a:off x="3512551" y="2440252"/>
              <a:ext cx="225647" cy="225732"/>
              <a:chOff x="2182679" y="2292572"/>
              <a:chExt cx="792300" cy="792600"/>
            </a:xfrm>
          </p:grpSpPr>
          <p:cxnSp>
            <p:nvCxnSpPr>
              <p:cNvPr id="5043" name="Google Shape;5043;p72"/>
              <p:cNvCxnSpPr>
                <a:stCxn id="5044" idx="0"/>
              </p:cNvCxnSpPr>
              <p:nvPr/>
            </p:nvCxnSpPr>
            <p:spPr>
              <a:xfrm rot="10800000">
                <a:off x="2578961" y="2362314"/>
                <a:ext cx="0" cy="31500"/>
              </a:xfrm>
              <a:prstGeom prst="straightConnector1">
                <a:avLst/>
              </a:prstGeom>
              <a:noFill/>
              <a:ln cap="flat" cmpd="sng" w="9525">
                <a:solidFill>
                  <a:srgbClr val="435D74"/>
                </a:solidFill>
                <a:prstDash val="solid"/>
                <a:round/>
                <a:headEnd len="med" w="med" type="none"/>
                <a:tailEnd len="med" w="med" type="none"/>
              </a:ln>
            </p:spPr>
          </p:cxnSp>
          <p:sp>
            <p:nvSpPr>
              <p:cNvPr id="5040" name="Google Shape;5040;p7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72"/>
            <p:cNvGrpSpPr/>
            <p:nvPr/>
          </p:nvGrpSpPr>
          <p:grpSpPr>
            <a:xfrm>
              <a:off x="3969644" y="2440153"/>
              <a:ext cx="225853" cy="296651"/>
              <a:chOff x="3775710" y="1729289"/>
              <a:chExt cx="136500" cy="179289"/>
            </a:xfrm>
          </p:grpSpPr>
          <p:cxnSp>
            <p:nvCxnSpPr>
              <p:cNvPr id="5046" name="Google Shape;5046;p7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047" name="Google Shape;5047;p7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72"/>
            <p:cNvGrpSpPr/>
            <p:nvPr/>
          </p:nvGrpSpPr>
          <p:grpSpPr>
            <a:xfrm>
              <a:off x="4427051" y="2440252"/>
              <a:ext cx="225647" cy="225732"/>
              <a:chOff x="5393704" y="2292572"/>
              <a:chExt cx="792300" cy="792600"/>
            </a:xfrm>
          </p:grpSpPr>
          <p:cxnSp>
            <p:nvCxnSpPr>
              <p:cNvPr id="5050" name="Google Shape;5050;p72"/>
              <p:cNvCxnSpPr>
                <a:stCxn id="5051" idx="0"/>
              </p:cNvCxnSpPr>
              <p:nvPr/>
            </p:nvCxnSpPr>
            <p:spPr>
              <a:xfrm rot="10800000">
                <a:off x="5789986" y="2362314"/>
                <a:ext cx="0" cy="31500"/>
              </a:xfrm>
              <a:prstGeom prst="straightConnector1">
                <a:avLst/>
              </a:prstGeom>
              <a:noFill/>
              <a:ln cap="flat" cmpd="sng" w="9525">
                <a:solidFill>
                  <a:srgbClr val="435D74"/>
                </a:solidFill>
                <a:prstDash val="solid"/>
                <a:round/>
                <a:headEnd len="med" w="med" type="none"/>
                <a:tailEnd len="med" w="med" type="none"/>
              </a:ln>
            </p:spPr>
          </p:cxnSp>
          <p:sp>
            <p:nvSpPr>
              <p:cNvPr id="5052" name="Google Shape;5052;p7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72"/>
            <p:cNvGrpSpPr/>
            <p:nvPr/>
          </p:nvGrpSpPr>
          <p:grpSpPr>
            <a:xfrm>
              <a:off x="4884287" y="2440252"/>
              <a:ext cx="225647" cy="296532"/>
              <a:chOff x="6999166" y="2292572"/>
              <a:chExt cx="792300" cy="1041192"/>
            </a:xfrm>
          </p:grpSpPr>
          <p:cxnSp>
            <p:nvCxnSpPr>
              <p:cNvPr id="5054" name="Google Shape;5054;p7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041" name="Google Shape;5041;p7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6" name="Google Shape;5056;p72"/>
          <p:cNvGrpSpPr/>
          <p:nvPr/>
        </p:nvGrpSpPr>
        <p:grpSpPr>
          <a:xfrm>
            <a:off x="6842649" y="1185930"/>
            <a:ext cx="1581844" cy="732818"/>
            <a:chOff x="634175" y="2986275"/>
            <a:chExt cx="3147949" cy="1458344"/>
          </a:xfrm>
        </p:grpSpPr>
        <p:cxnSp>
          <p:nvCxnSpPr>
            <p:cNvPr id="5057" name="Google Shape;5057;p72"/>
            <p:cNvCxnSpPr>
              <a:stCxn id="5058" idx="4"/>
              <a:endCxn id="505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060" name="Google Shape;5060;p72"/>
            <p:cNvCxnSpPr>
              <a:stCxn id="5059" idx="0"/>
              <a:endCxn id="506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62" name="Google Shape;5062;p72"/>
            <p:cNvCxnSpPr>
              <a:stCxn id="5061" idx="4"/>
              <a:endCxn id="506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064" name="Google Shape;5064;p72"/>
            <p:cNvCxnSpPr>
              <a:stCxn id="5063" idx="0"/>
              <a:endCxn id="506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065" name="Google Shape;5065;p7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61" name="Google Shape;5061;p7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58" name="Google Shape;5058;p7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63" name="Google Shape;5063;p7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059" name="Google Shape;5059;p7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066" name="Google Shape;5066;p72"/>
          <p:cNvGrpSpPr/>
          <p:nvPr/>
        </p:nvGrpSpPr>
        <p:grpSpPr>
          <a:xfrm>
            <a:off x="3410364" y="2880240"/>
            <a:ext cx="1675128" cy="313674"/>
            <a:chOff x="998425" y="1182125"/>
            <a:chExt cx="1065400" cy="199500"/>
          </a:xfrm>
        </p:grpSpPr>
        <p:sp>
          <p:nvSpPr>
            <p:cNvPr id="5067" name="Google Shape;5067;p7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72"/>
          <p:cNvGrpSpPr/>
          <p:nvPr/>
        </p:nvGrpSpPr>
        <p:grpSpPr>
          <a:xfrm>
            <a:off x="3410363" y="3836206"/>
            <a:ext cx="1675129" cy="525345"/>
            <a:chOff x="5194708" y="3484366"/>
            <a:chExt cx="3148148" cy="987304"/>
          </a:xfrm>
        </p:grpSpPr>
        <p:grpSp>
          <p:nvGrpSpPr>
            <p:cNvPr id="5073" name="Google Shape;5073;p72"/>
            <p:cNvGrpSpPr/>
            <p:nvPr/>
          </p:nvGrpSpPr>
          <p:grpSpPr>
            <a:xfrm>
              <a:off x="7531521" y="3484366"/>
              <a:ext cx="811335" cy="987304"/>
              <a:chOff x="3379425" y="1617275"/>
              <a:chExt cx="1090650" cy="1327200"/>
            </a:xfrm>
          </p:grpSpPr>
          <p:sp>
            <p:nvSpPr>
              <p:cNvPr id="5074" name="Google Shape;5074;p7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72"/>
            <p:cNvGrpSpPr/>
            <p:nvPr/>
          </p:nvGrpSpPr>
          <p:grpSpPr>
            <a:xfrm>
              <a:off x="6752546" y="3484366"/>
              <a:ext cx="811428" cy="987304"/>
              <a:chOff x="2332275" y="1617275"/>
              <a:chExt cx="1090775" cy="1327200"/>
            </a:xfrm>
          </p:grpSpPr>
          <p:sp>
            <p:nvSpPr>
              <p:cNvPr id="5078" name="Google Shape;5078;p7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72"/>
            <p:cNvGrpSpPr/>
            <p:nvPr/>
          </p:nvGrpSpPr>
          <p:grpSpPr>
            <a:xfrm>
              <a:off x="5973664" y="3484366"/>
              <a:ext cx="811335" cy="987304"/>
              <a:chOff x="1285250" y="1617275"/>
              <a:chExt cx="1090650" cy="1327200"/>
            </a:xfrm>
          </p:grpSpPr>
          <p:sp>
            <p:nvSpPr>
              <p:cNvPr id="5082" name="Google Shape;5082;p7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72"/>
            <p:cNvGrpSpPr/>
            <p:nvPr/>
          </p:nvGrpSpPr>
          <p:grpSpPr>
            <a:xfrm>
              <a:off x="5194708" y="3484366"/>
              <a:ext cx="811409" cy="987304"/>
              <a:chOff x="238125" y="1617275"/>
              <a:chExt cx="1090750" cy="1327200"/>
            </a:xfrm>
          </p:grpSpPr>
          <p:sp>
            <p:nvSpPr>
              <p:cNvPr id="5086" name="Google Shape;5086;p7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9" name="Google Shape;5089;p72"/>
          <p:cNvGrpSpPr/>
          <p:nvPr/>
        </p:nvGrpSpPr>
        <p:grpSpPr>
          <a:xfrm>
            <a:off x="6844048" y="2482095"/>
            <a:ext cx="1579046" cy="522230"/>
            <a:chOff x="6853641" y="2534077"/>
            <a:chExt cx="1515545" cy="501229"/>
          </a:xfrm>
        </p:grpSpPr>
        <p:grpSp>
          <p:nvGrpSpPr>
            <p:cNvPr id="5090" name="Google Shape;5090;p72"/>
            <p:cNvGrpSpPr/>
            <p:nvPr/>
          </p:nvGrpSpPr>
          <p:grpSpPr>
            <a:xfrm>
              <a:off x="6853641" y="2618923"/>
              <a:ext cx="1515545" cy="324556"/>
              <a:chOff x="6853641" y="2618923"/>
              <a:chExt cx="1515545" cy="324556"/>
            </a:xfrm>
          </p:grpSpPr>
          <p:sp>
            <p:nvSpPr>
              <p:cNvPr id="5091" name="Google Shape;5091;p7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7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72"/>
          <p:cNvGrpSpPr/>
          <p:nvPr/>
        </p:nvGrpSpPr>
        <p:grpSpPr>
          <a:xfrm>
            <a:off x="3438940" y="3357136"/>
            <a:ext cx="1617976" cy="346616"/>
            <a:chOff x="1808063" y="4294338"/>
            <a:chExt cx="3370782" cy="721817"/>
          </a:xfrm>
        </p:grpSpPr>
        <p:sp>
          <p:nvSpPr>
            <p:cNvPr id="5102" name="Google Shape;5102;p7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72"/>
          <p:cNvGrpSpPr/>
          <p:nvPr/>
        </p:nvGrpSpPr>
        <p:grpSpPr>
          <a:xfrm>
            <a:off x="5264936" y="4023886"/>
            <a:ext cx="1417067" cy="350605"/>
            <a:chOff x="4234950" y="2101012"/>
            <a:chExt cx="4219974" cy="1044090"/>
          </a:xfrm>
        </p:grpSpPr>
        <p:sp>
          <p:nvSpPr>
            <p:cNvPr id="5113" name="Google Shape;5113;p7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72"/>
          <p:cNvGrpSpPr/>
          <p:nvPr/>
        </p:nvGrpSpPr>
        <p:grpSpPr>
          <a:xfrm>
            <a:off x="6840408" y="2014643"/>
            <a:ext cx="1586327" cy="371557"/>
            <a:chOff x="1247650" y="2075423"/>
            <a:chExt cx="6648477" cy="1557238"/>
          </a:xfrm>
        </p:grpSpPr>
        <p:sp>
          <p:nvSpPr>
            <p:cNvPr id="5130" name="Google Shape;5130;p7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2"/>
          <p:cNvGrpSpPr/>
          <p:nvPr/>
        </p:nvGrpSpPr>
        <p:grpSpPr>
          <a:xfrm>
            <a:off x="5271678" y="1167833"/>
            <a:ext cx="1415601" cy="1648533"/>
            <a:chOff x="1839112" y="2209163"/>
            <a:chExt cx="1918159" cy="2233784"/>
          </a:xfrm>
        </p:grpSpPr>
        <p:sp>
          <p:nvSpPr>
            <p:cNvPr id="5137" name="Google Shape;5137;p7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0" name="Google Shape;5140;p72"/>
            <p:cNvCxnSpPr>
              <a:stCxn id="5137" idx="6"/>
              <a:endCxn id="513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141" name="Google Shape;5141;p72"/>
            <p:cNvCxnSpPr>
              <a:stCxn id="5138" idx="4"/>
              <a:endCxn id="514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143" name="Google Shape;5143;p72"/>
            <p:cNvCxnSpPr>
              <a:stCxn id="5142" idx="6"/>
              <a:endCxn id="513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144" name="Google Shape;5144;p72"/>
            <p:cNvCxnSpPr>
              <a:stCxn id="5139" idx="4"/>
              <a:endCxn id="514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142" name="Google Shape;5142;p7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7" name="Google Shape;5147;p72"/>
            <p:cNvCxnSpPr>
              <a:endCxn id="514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148" name="Google Shape;5148;p72"/>
          <p:cNvGrpSpPr/>
          <p:nvPr/>
        </p:nvGrpSpPr>
        <p:grpSpPr>
          <a:xfrm>
            <a:off x="3428944" y="1185917"/>
            <a:ext cx="1637968" cy="154942"/>
            <a:chOff x="238125" y="2506075"/>
            <a:chExt cx="7115411" cy="673075"/>
          </a:xfrm>
        </p:grpSpPr>
        <p:sp>
          <p:nvSpPr>
            <p:cNvPr id="5149" name="Google Shape;5149;p7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72"/>
          <p:cNvGrpSpPr/>
          <p:nvPr/>
        </p:nvGrpSpPr>
        <p:grpSpPr>
          <a:xfrm>
            <a:off x="1969680" y="1500635"/>
            <a:ext cx="1262932" cy="785408"/>
            <a:chOff x="548861" y="389676"/>
            <a:chExt cx="3843371" cy="2390163"/>
          </a:xfrm>
        </p:grpSpPr>
        <p:cxnSp>
          <p:nvCxnSpPr>
            <p:cNvPr id="5155" name="Google Shape;5155;p7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56" name="Google Shape;5156;p7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57" name="Google Shape;5157;p7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158" name="Google Shape;5158;p7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159" name="Google Shape;5159;p7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160" name="Google Shape;5160;p7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1" name="Google Shape;5161;p7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162" name="Google Shape;5162;p7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72"/>
          <p:cNvGrpSpPr/>
          <p:nvPr/>
        </p:nvGrpSpPr>
        <p:grpSpPr>
          <a:xfrm>
            <a:off x="757812" y="2607512"/>
            <a:ext cx="1412054" cy="633562"/>
            <a:chOff x="1187400" y="2529299"/>
            <a:chExt cx="6769193" cy="2241903"/>
          </a:xfrm>
        </p:grpSpPr>
        <p:sp>
          <p:nvSpPr>
            <p:cNvPr id="5169" name="Google Shape;5169;p7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70" name="Google Shape;5170;p7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71" name="Google Shape;5171;p7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72" name="Google Shape;5172;p7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73" name="Google Shape;5173;p7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74" name="Google Shape;5174;p7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175" name="Google Shape;5175;p7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176" name="Google Shape;5176;p72"/>
            <p:cNvCxnSpPr>
              <a:stCxn id="5169" idx="2"/>
              <a:endCxn id="517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77" name="Google Shape;5177;p72"/>
            <p:cNvCxnSpPr>
              <a:stCxn id="5171" idx="0"/>
              <a:endCxn id="516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78" name="Google Shape;5178;p72"/>
            <p:cNvCxnSpPr>
              <a:stCxn id="5171" idx="2"/>
              <a:endCxn id="517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79" name="Google Shape;5179;p72"/>
            <p:cNvCxnSpPr>
              <a:stCxn id="5172" idx="0"/>
              <a:endCxn id="517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80" name="Google Shape;5180;p72"/>
            <p:cNvCxnSpPr>
              <a:stCxn id="5170" idx="2"/>
              <a:endCxn id="517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181" name="Google Shape;5181;p72"/>
            <p:cNvCxnSpPr>
              <a:stCxn id="5174" idx="0"/>
              <a:endCxn id="517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182" name="Google Shape;5182;p72"/>
          <p:cNvGrpSpPr/>
          <p:nvPr/>
        </p:nvGrpSpPr>
        <p:grpSpPr>
          <a:xfrm>
            <a:off x="6844058" y="3100221"/>
            <a:ext cx="1579035" cy="540873"/>
            <a:chOff x="6895650" y="3126697"/>
            <a:chExt cx="1436662" cy="492105"/>
          </a:xfrm>
        </p:grpSpPr>
        <p:sp>
          <p:nvSpPr>
            <p:cNvPr id="5183" name="Google Shape;5183;p7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8" name="Google Shape;5188;p72"/>
            <p:cNvGrpSpPr/>
            <p:nvPr/>
          </p:nvGrpSpPr>
          <p:grpSpPr>
            <a:xfrm>
              <a:off x="6995957" y="3335810"/>
              <a:ext cx="1230393" cy="71754"/>
              <a:chOff x="6995957" y="3287964"/>
              <a:chExt cx="1230393" cy="71754"/>
            </a:xfrm>
          </p:grpSpPr>
          <p:sp>
            <p:nvSpPr>
              <p:cNvPr id="5189" name="Google Shape;5189;p7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4" name="Google Shape;5194;p72"/>
          <p:cNvGrpSpPr/>
          <p:nvPr/>
        </p:nvGrpSpPr>
        <p:grpSpPr>
          <a:xfrm>
            <a:off x="6842640" y="3736984"/>
            <a:ext cx="1581862" cy="650625"/>
            <a:chOff x="6777990" y="3710194"/>
            <a:chExt cx="1646915" cy="677382"/>
          </a:xfrm>
        </p:grpSpPr>
        <p:grpSp>
          <p:nvGrpSpPr>
            <p:cNvPr id="5195" name="Google Shape;5195;p72"/>
            <p:cNvGrpSpPr/>
            <p:nvPr/>
          </p:nvGrpSpPr>
          <p:grpSpPr>
            <a:xfrm>
              <a:off x="6777990" y="3874492"/>
              <a:ext cx="411129" cy="513083"/>
              <a:chOff x="6777990" y="3874492"/>
              <a:chExt cx="411129" cy="513083"/>
            </a:xfrm>
          </p:grpSpPr>
          <p:cxnSp>
            <p:nvCxnSpPr>
              <p:cNvPr id="5196" name="Google Shape;5196;p7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197" name="Google Shape;5197;p7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72"/>
            <p:cNvGrpSpPr/>
            <p:nvPr/>
          </p:nvGrpSpPr>
          <p:grpSpPr>
            <a:xfrm>
              <a:off x="7188425" y="3710194"/>
              <a:ext cx="411123" cy="520535"/>
              <a:chOff x="7188425" y="3710194"/>
              <a:chExt cx="411123" cy="520535"/>
            </a:xfrm>
          </p:grpSpPr>
          <p:cxnSp>
            <p:nvCxnSpPr>
              <p:cNvPr id="5199" name="Google Shape;5199;p7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00" name="Google Shape;5200;p7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72"/>
            <p:cNvGrpSpPr/>
            <p:nvPr/>
          </p:nvGrpSpPr>
          <p:grpSpPr>
            <a:xfrm>
              <a:off x="7603341" y="3874492"/>
              <a:ext cx="411474" cy="513083"/>
              <a:chOff x="7603341" y="3874492"/>
              <a:chExt cx="411474" cy="513083"/>
            </a:xfrm>
          </p:grpSpPr>
          <p:cxnSp>
            <p:nvCxnSpPr>
              <p:cNvPr id="5202" name="Google Shape;5202;p7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03" name="Google Shape;5203;p7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72"/>
            <p:cNvGrpSpPr/>
            <p:nvPr/>
          </p:nvGrpSpPr>
          <p:grpSpPr>
            <a:xfrm>
              <a:off x="8013776" y="3722847"/>
              <a:ext cx="411129" cy="507881"/>
              <a:chOff x="8013776" y="3722847"/>
              <a:chExt cx="411129" cy="507881"/>
            </a:xfrm>
          </p:grpSpPr>
          <p:cxnSp>
            <p:nvCxnSpPr>
              <p:cNvPr id="5205" name="Google Shape;5205;p7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06" name="Google Shape;5206;p7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7" name="Google Shape;5207;p72"/>
          <p:cNvGrpSpPr/>
          <p:nvPr/>
        </p:nvGrpSpPr>
        <p:grpSpPr>
          <a:xfrm>
            <a:off x="5262155" y="2909824"/>
            <a:ext cx="1421889" cy="1020603"/>
            <a:chOff x="5190863" y="2824811"/>
            <a:chExt cx="1544860" cy="1108869"/>
          </a:xfrm>
        </p:grpSpPr>
        <p:grpSp>
          <p:nvGrpSpPr>
            <p:cNvPr id="5208" name="Google Shape;5208;p72"/>
            <p:cNvGrpSpPr/>
            <p:nvPr/>
          </p:nvGrpSpPr>
          <p:grpSpPr>
            <a:xfrm>
              <a:off x="5938695" y="3176919"/>
              <a:ext cx="685761" cy="404739"/>
              <a:chOff x="5938695" y="3176919"/>
              <a:chExt cx="685761" cy="404739"/>
            </a:xfrm>
          </p:grpSpPr>
          <p:grpSp>
            <p:nvGrpSpPr>
              <p:cNvPr id="5209" name="Google Shape;5209;p72"/>
              <p:cNvGrpSpPr/>
              <p:nvPr/>
            </p:nvGrpSpPr>
            <p:grpSpPr>
              <a:xfrm>
                <a:off x="5938695" y="3176919"/>
                <a:ext cx="685761" cy="404739"/>
                <a:chOff x="5938695" y="3176919"/>
                <a:chExt cx="685761" cy="404739"/>
              </a:xfrm>
            </p:grpSpPr>
            <p:sp>
              <p:nvSpPr>
                <p:cNvPr id="5210" name="Google Shape;5210;p7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2" name="Google Shape;5212;p7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72"/>
            <p:cNvGrpSpPr/>
            <p:nvPr/>
          </p:nvGrpSpPr>
          <p:grpSpPr>
            <a:xfrm>
              <a:off x="5305233" y="3176835"/>
              <a:ext cx="685971" cy="404655"/>
              <a:chOff x="5305233" y="3176835"/>
              <a:chExt cx="685971" cy="404655"/>
            </a:xfrm>
          </p:grpSpPr>
          <p:grpSp>
            <p:nvGrpSpPr>
              <p:cNvPr id="5214" name="Google Shape;5214;p72"/>
              <p:cNvGrpSpPr/>
              <p:nvPr/>
            </p:nvGrpSpPr>
            <p:grpSpPr>
              <a:xfrm>
                <a:off x="5305233" y="3176835"/>
                <a:ext cx="685971" cy="404655"/>
                <a:chOff x="5305233" y="3176835"/>
                <a:chExt cx="685971" cy="404655"/>
              </a:xfrm>
            </p:grpSpPr>
            <p:sp>
              <p:nvSpPr>
                <p:cNvPr id="5215" name="Google Shape;5215;p7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7" name="Google Shape;5217;p7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8" name="Google Shape;5218;p7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9" name="Google Shape;5219;p72"/>
            <p:cNvGrpSpPr/>
            <p:nvPr/>
          </p:nvGrpSpPr>
          <p:grpSpPr>
            <a:xfrm>
              <a:off x="5657361" y="2824811"/>
              <a:ext cx="1078361" cy="404655"/>
              <a:chOff x="5657361" y="2824811"/>
              <a:chExt cx="1078361" cy="404655"/>
            </a:xfrm>
          </p:grpSpPr>
          <p:grpSp>
            <p:nvGrpSpPr>
              <p:cNvPr id="5220" name="Google Shape;5220;p72"/>
              <p:cNvGrpSpPr/>
              <p:nvPr/>
            </p:nvGrpSpPr>
            <p:grpSpPr>
              <a:xfrm>
                <a:off x="5657361" y="2824811"/>
                <a:ext cx="1078361" cy="404655"/>
                <a:chOff x="5657361" y="2824811"/>
                <a:chExt cx="1078361" cy="404655"/>
              </a:xfrm>
            </p:grpSpPr>
            <p:grpSp>
              <p:nvGrpSpPr>
                <p:cNvPr id="5221" name="Google Shape;5221;p72"/>
                <p:cNvGrpSpPr/>
                <p:nvPr/>
              </p:nvGrpSpPr>
              <p:grpSpPr>
                <a:xfrm>
                  <a:off x="5938485" y="2824811"/>
                  <a:ext cx="797237" cy="404655"/>
                  <a:chOff x="5938485" y="2824811"/>
                  <a:chExt cx="797237" cy="404655"/>
                </a:xfrm>
              </p:grpSpPr>
              <p:sp>
                <p:nvSpPr>
                  <p:cNvPr id="5222" name="Google Shape;5222;p7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4" name="Google Shape;5224;p7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5" name="Google Shape;5225;p7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72"/>
            <p:cNvGrpSpPr/>
            <p:nvPr/>
          </p:nvGrpSpPr>
          <p:grpSpPr>
            <a:xfrm>
              <a:off x="5190863" y="3528942"/>
              <a:ext cx="1078026" cy="404739"/>
              <a:chOff x="5190863" y="3528942"/>
              <a:chExt cx="1078026" cy="404739"/>
            </a:xfrm>
          </p:grpSpPr>
          <p:sp>
            <p:nvSpPr>
              <p:cNvPr id="5227" name="Google Shape;5227;p7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8" name="Google Shape;5228;p72"/>
              <p:cNvGrpSpPr/>
              <p:nvPr/>
            </p:nvGrpSpPr>
            <p:grpSpPr>
              <a:xfrm>
                <a:off x="5190863" y="3528942"/>
                <a:ext cx="1078026" cy="404739"/>
                <a:chOff x="5190863" y="3528942"/>
                <a:chExt cx="1078026" cy="404739"/>
              </a:xfrm>
            </p:grpSpPr>
            <p:sp>
              <p:nvSpPr>
                <p:cNvPr id="5229" name="Google Shape;5229;p7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31" name="Google Shape;5231;p72"/>
          <p:cNvGrpSpPr/>
          <p:nvPr/>
        </p:nvGrpSpPr>
        <p:grpSpPr>
          <a:xfrm>
            <a:off x="728162" y="1474292"/>
            <a:ext cx="1086719" cy="879487"/>
            <a:chOff x="803162" y="1474292"/>
            <a:chExt cx="1086719" cy="879487"/>
          </a:xfrm>
        </p:grpSpPr>
        <p:grpSp>
          <p:nvGrpSpPr>
            <p:cNvPr id="5232" name="Google Shape;5232;p72"/>
            <p:cNvGrpSpPr/>
            <p:nvPr/>
          </p:nvGrpSpPr>
          <p:grpSpPr>
            <a:xfrm>
              <a:off x="803162" y="1625948"/>
              <a:ext cx="445856" cy="576579"/>
              <a:chOff x="803162" y="1625948"/>
              <a:chExt cx="445856" cy="576579"/>
            </a:xfrm>
          </p:grpSpPr>
          <p:sp>
            <p:nvSpPr>
              <p:cNvPr id="5233" name="Google Shape;5233;p7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4" name="Google Shape;5234;p72"/>
              <p:cNvGrpSpPr/>
              <p:nvPr/>
            </p:nvGrpSpPr>
            <p:grpSpPr>
              <a:xfrm>
                <a:off x="1056023" y="1625948"/>
                <a:ext cx="192995" cy="576579"/>
                <a:chOff x="1056023" y="1625948"/>
                <a:chExt cx="192995" cy="576579"/>
              </a:xfrm>
            </p:grpSpPr>
            <p:sp>
              <p:nvSpPr>
                <p:cNvPr id="5235" name="Google Shape;5235;p7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0" name="Google Shape;5240;p72"/>
            <p:cNvGrpSpPr/>
            <p:nvPr/>
          </p:nvGrpSpPr>
          <p:grpSpPr>
            <a:xfrm>
              <a:off x="1371406" y="1474292"/>
              <a:ext cx="518475" cy="879487"/>
              <a:chOff x="1398231" y="1474292"/>
              <a:chExt cx="518475" cy="879487"/>
            </a:xfrm>
          </p:grpSpPr>
          <p:grpSp>
            <p:nvGrpSpPr>
              <p:cNvPr id="5241" name="Google Shape;5241;p72"/>
              <p:cNvGrpSpPr/>
              <p:nvPr/>
            </p:nvGrpSpPr>
            <p:grpSpPr>
              <a:xfrm>
                <a:off x="1398231" y="1474292"/>
                <a:ext cx="518475" cy="341643"/>
                <a:chOff x="1398231" y="1474292"/>
                <a:chExt cx="518475" cy="341643"/>
              </a:xfrm>
            </p:grpSpPr>
            <p:sp>
              <p:nvSpPr>
                <p:cNvPr id="5242" name="Google Shape;5242;p7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3" name="Google Shape;5243;p72"/>
                <p:cNvGrpSpPr/>
                <p:nvPr/>
              </p:nvGrpSpPr>
              <p:grpSpPr>
                <a:xfrm>
                  <a:off x="1616453" y="1474292"/>
                  <a:ext cx="300253" cy="341643"/>
                  <a:chOff x="1616453" y="1475379"/>
                  <a:chExt cx="300253" cy="341643"/>
                </a:xfrm>
              </p:grpSpPr>
              <p:sp>
                <p:nvSpPr>
                  <p:cNvPr id="5244" name="Google Shape;5244;p7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72"/>
                  <p:cNvGrpSpPr/>
                  <p:nvPr/>
                </p:nvGrpSpPr>
                <p:grpSpPr>
                  <a:xfrm>
                    <a:off x="1839639" y="1475379"/>
                    <a:ext cx="77067" cy="341643"/>
                    <a:chOff x="1839639" y="1475379"/>
                    <a:chExt cx="77067" cy="341643"/>
                  </a:xfrm>
                </p:grpSpPr>
                <p:sp>
                  <p:nvSpPr>
                    <p:cNvPr id="5252" name="Google Shape;5252;p7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54" name="Google Shape;5254;p72"/>
              <p:cNvGrpSpPr/>
              <p:nvPr/>
            </p:nvGrpSpPr>
            <p:grpSpPr>
              <a:xfrm>
                <a:off x="1398451" y="2012951"/>
                <a:ext cx="518255" cy="340828"/>
                <a:chOff x="1398451" y="2012951"/>
                <a:chExt cx="518255" cy="340828"/>
              </a:xfrm>
            </p:grpSpPr>
            <p:sp>
              <p:nvSpPr>
                <p:cNvPr id="5255" name="Google Shape;5255;p7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6" name="Google Shape;5256;p72"/>
                <p:cNvGrpSpPr/>
                <p:nvPr/>
              </p:nvGrpSpPr>
              <p:grpSpPr>
                <a:xfrm>
                  <a:off x="1616453" y="2012951"/>
                  <a:ext cx="300253" cy="340828"/>
                  <a:chOff x="1616453" y="2013538"/>
                  <a:chExt cx="300253" cy="340828"/>
                </a:xfrm>
              </p:grpSpPr>
              <p:sp>
                <p:nvSpPr>
                  <p:cNvPr id="5257" name="Google Shape;5257;p7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4" name="Google Shape;5264;p72"/>
                  <p:cNvGrpSpPr/>
                  <p:nvPr/>
                </p:nvGrpSpPr>
                <p:grpSpPr>
                  <a:xfrm>
                    <a:off x="1839639" y="2013538"/>
                    <a:ext cx="77067" cy="340828"/>
                    <a:chOff x="1839639" y="2013538"/>
                    <a:chExt cx="77067" cy="340828"/>
                  </a:xfrm>
                </p:grpSpPr>
                <p:sp>
                  <p:nvSpPr>
                    <p:cNvPr id="5265" name="Google Shape;5265;p7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67" name="Google Shape;5267;p72"/>
          <p:cNvGrpSpPr/>
          <p:nvPr/>
        </p:nvGrpSpPr>
        <p:grpSpPr>
          <a:xfrm>
            <a:off x="724986" y="3605478"/>
            <a:ext cx="1368681" cy="682918"/>
            <a:chOff x="724986" y="3605478"/>
            <a:chExt cx="1368681" cy="682918"/>
          </a:xfrm>
        </p:grpSpPr>
        <p:grpSp>
          <p:nvGrpSpPr>
            <p:cNvPr id="5268" name="Google Shape;5268;p72"/>
            <p:cNvGrpSpPr/>
            <p:nvPr/>
          </p:nvGrpSpPr>
          <p:grpSpPr>
            <a:xfrm>
              <a:off x="1289102" y="3823629"/>
              <a:ext cx="240442" cy="250435"/>
              <a:chOff x="-165066" y="3843615"/>
              <a:chExt cx="221259" cy="230455"/>
            </a:xfrm>
          </p:grpSpPr>
          <p:sp>
            <p:nvSpPr>
              <p:cNvPr id="5269" name="Google Shape;5269;p7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72"/>
            <p:cNvGrpSpPr/>
            <p:nvPr/>
          </p:nvGrpSpPr>
          <p:grpSpPr>
            <a:xfrm>
              <a:off x="724986" y="3605478"/>
              <a:ext cx="1368681" cy="682918"/>
              <a:chOff x="724986" y="3605478"/>
              <a:chExt cx="1368681" cy="682918"/>
            </a:xfrm>
          </p:grpSpPr>
          <p:grpSp>
            <p:nvGrpSpPr>
              <p:cNvPr id="5290" name="Google Shape;5290;p72"/>
              <p:cNvGrpSpPr/>
              <p:nvPr/>
            </p:nvGrpSpPr>
            <p:grpSpPr>
              <a:xfrm>
                <a:off x="1498221" y="4047614"/>
                <a:ext cx="529172" cy="240783"/>
                <a:chOff x="1498221" y="4047614"/>
                <a:chExt cx="529172" cy="240783"/>
              </a:xfrm>
            </p:grpSpPr>
            <p:grpSp>
              <p:nvGrpSpPr>
                <p:cNvPr id="5291" name="Google Shape;5291;p72"/>
                <p:cNvGrpSpPr/>
                <p:nvPr/>
              </p:nvGrpSpPr>
              <p:grpSpPr>
                <a:xfrm>
                  <a:off x="1826655" y="4224370"/>
                  <a:ext cx="200738" cy="25631"/>
                  <a:chOff x="1826655" y="4224370"/>
                  <a:chExt cx="200738" cy="25631"/>
                </a:xfrm>
              </p:grpSpPr>
              <p:sp>
                <p:nvSpPr>
                  <p:cNvPr id="5292" name="Google Shape;5292;p7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72"/>
                <p:cNvGrpSpPr/>
                <p:nvPr/>
              </p:nvGrpSpPr>
              <p:grpSpPr>
                <a:xfrm>
                  <a:off x="1498221" y="4047614"/>
                  <a:ext cx="328444" cy="240783"/>
                  <a:chOff x="1498221" y="4047614"/>
                  <a:chExt cx="328444" cy="240783"/>
                </a:xfrm>
              </p:grpSpPr>
              <p:sp>
                <p:nvSpPr>
                  <p:cNvPr id="5295" name="Google Shape;5295;p7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6" name="Google Shape;5296;p72"/>
                  <p:cNvGrpSpPr/>
                  <p:nvPr/>
                </p:nvGrpSpPr>
                <p:grpSpPr>
                  <a:xfrm>
                    <a:off x="1498221" y="4047614"/>
                    <a:ext cx="150566" cy="190416"/>
                    <a:chOff x="1498221" y="4047614"/>
                    <a:chExt cx="150566" cy="190416"/>
                  </a:xfrm>
                </p:grpSpPr>
                <p:sp>
                  <p:nvSpPr>
                    <p:cNvPr id="5297" name="Google Shape;5297;p7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99" name="Google Shape;5299;p72"/>
              <p:cNvGrpSpPr/>
              <p:nvPr/>
            </p:nvGrpSpPr>
            <p:grpSpPr>
              <a:xfrm>
                <a:off x="1560718" y="3800594"/>
                <a:ext cx="532948" cy="302090"/>
                <a:chOff x="1560718" y="3800594"/>
                <a:chExt cx="532948" cy="302090"/>
              </a:xfrm>
            </p:grpSpPr>
            <p:grpSp>
              <p:nvGrpSpPr>
                <p:cNvPr id="5300" name="Google Shape;5300;p72"/>
                <p:cNvGrpSpPr/>
                <p:nvPr/>
              </p:nvGrpSpPr>
              <p:grpSpPr>
                <a:xfrm>
                  <a:off x="1912179" y="3827344"/>
                  <a:ext cx="181487" cy="25631"/>
                  <a:chOff x="1912179" y="3827344"/>
                  <a:chExt cx="181487" cy="25631"/>
                </a:xfrm>
              </p:grpSpPr>
              <p:sp>
                <p:nvSpPr>
                  <p:cNvPr id="5301" name="Google Shape;5301;p7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72"/>
                <p:cNvGrpSpPr/>
                <p:nvPr/>
              </p:nvGrpSpPr>
              <p:grpSpPr>
                <a:xfrm>
                  <a:off x="1912179" y="4044505"/>
                  <a:ext cx="181487" cy="25622"/>
                  <a:chOff x="1912179" y="4044506"/>
                  <a:chExt cx="181487" cy="25622"/>
                </a:xfrm>
              </p:grpSpPr>
              <p:sp>
                <p:nvSpPr>
                  <p:cNvPr id="5304" name="Google Shape;5304;p7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72"/>
                <p:cNvGrpSpPr/>
                <p:nvPr/>
              </p:nvGrpSpPr>
              <p:grpSpPr>
                <a:xfrm>
                  <a:off x="1560718" y="3800594"/>
                  <a:ext cx="351472" cy="302090"/>
                  <a:chOff x="1560718" y="3800594"/>
                  <a:chExt cx="351472" cy="302090"/>
                </a:xfrm>
              </p:grpSpPr>
              <p:grpSp>
                <p:nvGrpSpPr>
                  <p:cNvPr id="5307" name="Google Shape;5307;p72"/>
                  <p:cNvGrpSpPr/>
                  <p:nvPr/>
                </p:nvGrpSpPr>
                <p:grpSpPr>
                  <a:xfrm>
                    <a:off x="1560718" y="3842857"/>
                    <a:ext cx="173586" cy="217131"/>
                    <a:chOff x="1560718" y="3842857"/>
                    <a:chExt cx="173586" cy="217131"/>
                  </a:xfrm>
                </p:grpSpPr>
                <p:sp>
                  <p:nvSpPr>
                    <p:cNvPr id="5308" name="Google Shape;5308;p7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1" name="Google Shape;5311;p7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13" name="Google Shape;5313;p7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4" name="Google Shape;5314;p72"/>
              <p:cNvGrpSpPr/>
              <p:nvPr/>
            </p:nvGrpSpPr>
            <p:grpSpPr>
              <a:xfrm>
                <a:off x="785350" y="3605478"/>
                <a:ext cx="535311" cy="249245"/>
                <a:chOff x="785350" y="3605478"/>
                <a:chExt cx="535311" cy="249245"/>
              </a:xfrm>
            </p:grpSpPr>
            <p:grpSp>
              <p:nvGrpSpPr>
                <p:cNvPr id="5315" name="Google Shape;5315;p72"/>
                <p:cNvGrpSpPr/>
                <p:nvPr/>
              </p:nvGrpSpPr>
              <p:grpSpPr>
                <a:xfrm>
                  <a:off x="785350" y="3605478"/>
                  <a:ext cx="376191" cy="102736"/>
                  <a:chOff x="785350" y="3605478"/>
                  <a:chExt cx="376191" cy="102736"/>
                </a:xfrm>
              </p:grpSpPr>
              <p:sp>
                <p:nvSpPr>
                  <p:cNvPr id="5316" name="Google Shape;5316;p7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2"/>
                <p:cNvGrpSpPr/>
                <p:nvPr/>
              </p:nvGrpSpPr>
              <p:grpSpPr>
                <a:xfrm>
                  <a:off x="1161530" y="3655851"/>
                  <a:ext cx="159131" cy="198872"/>
                  <a:chOff x="1161530" y="3655851"/>
                  <a:chExt cx="159131" cy="198872"/>
                </a:xfrm>
              </p:grpSpPr>
              <p:sp>
                <p:nvSpPr>
                  <p:cNvPr id="5320" name="Google Shape;5320;p7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2" name="Google Shape;5322;p72"/>
              <p:cNvGrpSpPr/>
              <p:nvPr/>
            </p:nvGrpSpPr>
            <p:grpSpPr>
              <a:xfrm>
                <a:off x="785350" y="4047614"/>
                <a:ext cx="535311" cy="240783"/>
                <a:chOff x="785350" y="4047614"/>
                <a:chExt cx="535311" cy="240783"/>
              </a:xfrm>
            </p:grpSpPr>
            <p:grpSp>
              <p:nvGrpSpPr>
                <p:cNvPr id="5323" name="Google Shape;5323;p72"/>
                <p:cNvGrpSpPr/>
                <p:nvPr/>
              </p:nvGrpSpPr>
              <p:grpSpPr>
                <a:xfrm>
                  <a:off x="1161636" y="4047614"/>
                  <a:ext cx="159025" cy="190415"/>
                  <a:chOff x="1161636" y="4047614"/>
                  <a:chExt cx="159025" cy="190415"/>
                </a:xfrm>
              </p:grpSpPr>
              <p:sp>
                <p:nvSpPr>
                  <p:cNvPr id="5324" name="Google Shape;5324;p7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72"/>
                <p:cNvGrpSpPr/>
                <p:nvPr/>
              </p:nvGrpSpPr>
              <p:grpSpPr>
                <a:xfrm>
                  <a:off x="785350" y="4185661"/>
                  <a:ext cx="376191" cy="102736"/>
                  <a:chOff x="785350" y="4185661"/>
                  <a:chExt cx="376191" cy="102736"/>
                </a:xfrm>
              </p:grpSpPr>
              <p:sp>
                <p:nvSpPr>
                  <p:cNvPr id="5327" name="Google Shape;5327;p7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0" name="Google Shape;5330;p72"/>
              <p:cNvGrpSpPr/>
              <p:nvPr/>
            </p:nvGrpSpPr>
            <p:grpSpPr>
              <a:xfrm>
                <a:off x="1501054" y="3605478"/>
                <a:ext cx="526340" cy="249240"/>
                <a:chOff x="1501054" y="3605478"/>
                <a:chExt cx="526340" cy="249240"/>
              </a:xfrm>
            </p:grpSpPr>
            <p:grpSp>
              <p:nvGrpSpPr>
                <p:cNvPr id="5331" name="Google Shape;5331;p72"/>
                <p:cNvGrpSpPr/>
                <p:nvPr/>
              </p:nvGrpSpPr>
              <p:grpSpPr>
                <a:xfrm>
                  <a:off x="1834208" y="3643867"/>
                  <a:ext cx="193185" cy="25622"/>
                  <a:chOff x="1834208" y="3643867"/>
                  <a:chExt cx="193185" cy="25622"/>
                </a:xfrm>
              </p:grpSpPr>
              <p:sp>
                <p:nvSpPr>
                  <p:cNvPr id="5332" name="Google Shape;5332;p7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72"/>
                <p:cNvGrpSpPr/>
                <p:nvPr/>
              </p:nvGrpSpPr>
              <p:grpSpPr>
                <a:xfrm>
                  <a:off x="1501054" y="3605478"/>
                  <a:ext cx="333165" cy="249240"/>
                  <a:chOff x="1501054" y="3605478"/>
                  <a:chExt cx="333165" cy="249240"/>
                </a:xfrm>
              </p:grpSpPr>
              <p:sp>
                <p:nvSpPr>
                  <p:cNvPr id="5335" name="Google Shape;5335;p7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72"/>
                  <p:cNvGrpSpPr/>
                  <p:nvPr/>
                </p:nvGrpSpPr>
                <p:grpSpPr>
                  <a:xfrm>
                    <a:off x="1501054" y="3655851"/>
                    <a:ext cx="155286" cy="198867"/>
                    <a:chOff x="1501054" y="3655851"/>
                    <a:chExt cx="155286" cy="198867"/>
                  </a:xfrm>
                </p:grpSpPr>
                <p:sp>
                  <p:nvSpPr>
                    <p:cNvPr id="5337" name="Google Shape;5337;p7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9" name="Google Shape;5339;p72"/>
              <p:cNvGrpSpPr/>
              <p:nvPr/>
            </p:nvGrpSpPr>
            <p:grpSpPr>
              <a:xfrm>
                <a:off x="724986" y="3800594"/>
                <a:ext cx="532950" cy="302090"/>
                <a:chOff x="724986" y="3800594"/>
                <a:chExt cx="532950" cy="302090"/>
              </a:xfrm>
            </p:grpSpPr>
            <p:grpSp>
              <p:nvGrpSpPr>
                <p:cNvPr id="5340" name="Google Shape;5340;p72"/>
                <p:cNvGrpSpPr/>
                <p:nvPr/>
              </p:nvGrpSpPr>
              <p:grpSpPr>
                <a:xfrm>
                  <a:off x="724986" y="4044367"/>
                  <a:ext cx="181314" cy="25626"/>
                  <a:chOff x="724986" y="4044367"/>
                  <a:chExt cx="181314" cy="25626"/>
                </a:xfrm>
              </p:grpSpPr>
              <p:sp>
                <p:nvSpPr>
                  <p:cNvPr id="5341" name="Google Shape;5341;p7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72"/>
                <p:cNvGrpSpPr/>
                <p:nvPr/>
              </p:nvGrpSpPr>
              <p:grpSpPr>
                <a:xfrm>
                  <a:off x="906290" y="3800594"/>
                  <a:ext cx="351646" cy="302090"/>
                  <a:chOff x="906290" y="3800594"/>
                  <a:chExt cx="351646" cy="302090"/>
                </a:xfrm>
              </p:grpSpPr>
              <p:grpSp>
                <p:nvGrpSpPr>
                  <p:cNvPr id="5344" name="Google Shape;5344;p72"/>
                  <p:cNvGrpSpPr/>
                  <p:nvPr/>
                </p:nvGrpSpPr>
                <p:grpSpPr>
                  <a:xfrm>
                    <a:off x="1084172" y="3842857"/>
                    <a:ext cx="173764" cy="217131"/>
                    <a:chOff x="1084172" y="3842857"/>
                    <a:chExt cx="173764" cy="217131"/>
                  </a:xfrm>
                </p:grpSpPr>
                <p:grpSp>
                  <p:nvGrpSpPr>
                    <p:cNvPr id="5345" name="Google Shape;5345;p72"/>
                    <p:cNvGrpSpPr/>
                    <p:nvPr/>
                  </p:nvGrpSpPr>
                  <p:grpSpPr>
                    <a:xfrm>
                      <a:off x="1156862" y="3936509"/>
                      <a:ext cx="101073" cy="25622"/>
                      <a:chOff x="1156862" y="3936509"/>
                      <a:chExt cx="101073" cy="25622"/>
                    </a:xfrm>
                  </p:grpSpPr>
                  <p:sp>
                    <p:nvSpPr>
                      <p:cNvPr id="5346" name="Google Shape;5346;p7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7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9" name="Google Shape;5349;p7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72"/>
                <p:cNvGrpSpPr/>
                <p:nvPr/>
              </p:nvGrpSpPr>
              <p:grpSpPr>
                <a:xfrm>
                  <a:off x="724986" y="3830189"/>
                  <a:ext cx="189533" cy="25626"/>
                  <a:chOff x="724986" y="3830189"/>
                  <a:chExt cx="189533" cy="25626"/>
                </a:xfrm>
              </p:grpSpPr>
              <p:sp>
                <p:nvSpPr>
                  <p:cNvPr id="5352" name="Google Shape;5352;p7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354" name="Google Shape;5354;p72"/>
          <p:cNvGrpSpPr/>
          <p:nvPr/>
        </p:nvGrpSpPr>
        <p:grpSpPr>
          <a:xfrm>
            <a:off x="2253298" y="2455640"/>
            <a:ext cx="948701" cy="935378"/>
            <a:chOff x="2253298" y="2428317"/>
            <a:chExt cx="948701" cy="935378"/>
          </a:xfrm>
        </p:grpSpPr>
        <p:sp>
          <p:nvSpPr>
            <p:cNvPr id="5355" name="Google Shape;5355;p7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1" name="Shape 5391"/>
        <p:cNvGrpSpPr/>
        <p:nvPr/>
      </p:nvGrpSpPr>
      <p:grpSpPr>
        <a:xfrm>
          <a:off x="0" y="0"/>
          <a:ext cx="0" cy="0"/>
          <a:chOff x="0" y="0"/>
          <a:chExt cx="0" cy="0"/>
        </a:xfrm>
      </p:grpSpPr>
      <p:grpSp>
        <p:nvGrpSpPr>
          <p:cNvPr id="5392" name="Google Shape;5392;p73"/>
          <p:cNvGrpSpPr/>
          <p:nvPr/>
        </p:nvGrpSpPr>
        <p:grpSpPr>
          <a:xfrm>
            <a:off x="3353582" y="1145627"/>
            <a:ext cx="2363393" cy="1017867"/>
            <a:chOff x="3292400" y="1219146"/>
            <a:chExt cx="2615240" cy="1110239"/>
          </a:xfrm>
        </p:grpSpPr>
        <p:sp>
          <p:nvSpPr>
            <p:cNvPr id="5393" name="Google Shape;5393;p7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394" name="Google Shape;5394;p7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395" name="Google Shape;5395;p7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id" sz="200">
                  <a:solidFill>
                    <a:srgbClr val="FFFFFF"/>
                  </a:solidFill>
                </a:rPr>
                <a:t>JANUARY</a:t>
              </a:r>
              <a:endParaRPr sz="200">
                <a:solidFill>
                  <a:srgbClr val="FFFFFF"/>
                </a:solidFill>
              </a:endParaRPr>
            </a:p>
          </p:txBody>
        </p:sp>
        <p:sp>
          <p:nvSpPr>
            <p:cNvPr id="5396" name="Google Shape;5396;p7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id" sz="200">
                  <a:solidFill>
                    <a:srgbClr val="FFFFFF"/>
                  </a:solidFill>
                </a:rPr>
                <a:t>FEBRUARY</a:t>
              </a:r>
              <a:endParaRPr sz="200">
                <a:solidFill>
                  <a:srgbClr val="FFFFFF"/>
                </a:solidFill>
              </a:endParaRPr>
            </a:p>
          </p:txBody>
        </p:sp>
        <p:sp>
          <p:nvSpPr>
            <p:cNvPr id="5397" name="Google Shape;5397;p7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id" sz="200">
                  <a:solidFill>
                    <a:srgbClr val="FFFFFF"/>
                  </a:solidFill>
                </a:rPr>
                <a:t>MARCH</a:t>
              </a:r>
              <a:endParaRPr sz="200">
                <a:solidFill>
                  <a:srgbClr val="FFFFFF"/>
                </a:solidFill>
              </a:endParaRPr>
            </a:p>
          </p:txBody>
        </p:sp>
        <p:sp>
          <p:nvSpPr>
            <p:cNvPr id="5398" name="Google Shape;5398;p7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id" sz="200">
                  <a:solidFill>
                    <a:srgbClr val="FFFFFF"/>
                  </a:solidFill>
                </a:rPr>
                <a:t>APRIL</a:t>
              </a:r>
              <a:endParaRPr sz="200">
                <a:solidFill>
                  <a:srgbClr val="FFFFFF"/>
                </a:solidFill>
              </a:endParaRPr>
            </a:p>
          </p:txBody>
        </p:sp>
        <p:sp>
          <p:nvSpPr>
            <p:cNvPr id="5399" name="Google Shape;5399;p7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id" sz="200">
                  <a:solidFill>
                    <a:srgbClr val="FFFFFF"/>
                  </a:solidFill>
                </a:rPr>
                <a:t>MAY</a:t>
              </a:r>
              <a:endParaRPr sz="200">
                <a:solidFill>
                  <a:srgbClr val="FFFFFF"/>
                </a:solidFill>
              </a:endParaRPr>
            </a:p>
          </p:txBody>
        </p:sp>
        <p:sp>
          <p:nvSpPr>
            <p:cNvPr id="5400" name="Google Shape;5400;p7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id" sz="200">
                  <a:solidFill>
                    <a:srgbClr val="FFFFFF"/>
                  </a:solidFill>
                </a:rPr>
                <a:t>JUNE</a:t>
              </a:r>
              <a:endParaRPr sz="200">
                <a:solidFill>
                  <a:srgbClr val="FFFFFF"/>
                </a:solidFill>
              </a:endParaRPr>
            </a:p>
          </p:txBody>
        </p:sp>
        <p:sp>
          <p:nvSpPr>
            <p:cNvPr id="5401" name="Google Shape;5401;p7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id" sz="200">
                  <a:solidFill>
                    <a:srgbClr val="FFFFFF"/>
                  </a:solidFill>
                </a:rPr>
                <a:t>PHASE 1</a:t>
              </a:r>
              <a:endParaRPr sz="200">
                <a:solidFill>
                  <a:srgbClr val="FFFFFF"/>
                </a:solidFill>
              </a:endParaRPr>
            </a:p>
          </p:txBody>
        </p:sp>
        <p:sp>
          <p:nvSpPr>
            <p:cNvPr id="5402" name="Google Shape;5402;p7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id" sz="200">
                  <a:solidFill>
                    <a:srgbClr val="FFFFFF"/>
                  </a:solidFill>
                </a:rPr>
                <a:t>PHASE 2</a:t>
              </a:r>
              <a:endParaRPr sz="200">
                <a:solidFill>
                  <a:srgbClr val="FFFFFF"/>
                </a:solidFill>
              </a:endParaRPr>
            </a:p>
          </p:txBody>
        </p:sp>
        <p:sp>
          <p:nvSpPr>
            <p:cNvPr id="5403" name="Google Shape;5403;p7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id" sz="200">
                  <a:solidFill>
                    <a:srgbClr val="FFFFFF"/>
                  </a:solidFill>
                </a:rPr>
                <a:t>Task 1</a:t>
              </a:r>
              <a:endParaRPr sz="200">
                <a:solidFill>
                  <a:srgbClr val="FFFFFF"/>
                </a:solidFill>
              </a:endParaRPr>
            </a:p>
          </p:txBody>
        </p:sp>
        <p:sp>
          <p:nvSpPr>
            <p:cNvPr id="5404" name="Google Shape;5404;p7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id" sz="200">
                  <a:solidFill>
                    <a:srgbClr val="FFFFFF"/>
                  </a:solidFill>
                </a:rPr>
                <a:t>Task 2</a:t>
              </a:r>
              <a:endParaRPr sz="200">
                <a:solidFill>
                  <a:srgbClr val="FFFFFF"/>
                </a:solidFill>
              </a:endParaRPr>
            </a:p>
          </p:txBody>
        </p:sp>
        <p:sp>
          <p:nvSpPr>
            <p:cNvPr id="5405" name="Google Shape;5405;p7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id" sz="200">
                  <a:solidFill>
                    <a:srgbClr val="FFFFFF"/>
                  </a:solidFill>
                </a:rPr>
                <a:t>Task 1</a:t>
              </a:r>
              <a:endParaRPr sz="200">
                <a:solidFill>
                  <a:srgbClr val="FFFFFF"/>
                </a:solidFill>
              </a:endParaRPr>
            </a:p>
          </p:txBody>
        </p:sp>
        <p:sp>
          <p:nvSpPr>
            <p:cNvPr id="5406" name="Google Shape;5406;p7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id" sz="200">
                  <a:solidFill>
                    <a:srgbClr val="FFFFFF"/>
                  </a:solidFill>
                </a:rPr>
                <a:t>Task 2</a:t>
              </a:r>
              <a:endParaRPr sz="200">
                <a:solidFill>
                  <a:srgbClr val="FFFFFF"/>
                </a:solidFill>
              </a:endParaRPr>
            </a:p>
          </p:txBody>
        </p:sp>
        <p:grpSp>
          <p:nvGrpSpPr>
            <p:cNvPr id="5407" name="Google Shape;5407;p73"/>
            <p:cNvGrpSpPr/>
            <p:nvPr/>
          </p:nvGrpSpPr>
          <p:grpSpPr>
            <a:xfrm>
              <a:off x="3748438" y="1378608"/>
              <a:ext cx="2159202" cy="903971"/>
              <a:chOff x="1683525" y="2179850"/>
              <a:chExt cx="4519050" cy="2134525"/>
            </a:xfrm>
          </p:grpSpPr>
          <p:sp>
            <p:nvSpPr>
              <p:cNvPr id="5408" name="Google Shape;5408;p7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09" name="Google Shape;5409;p7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0" name="Google Shape;5410;p7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1" name="Google Shape;5411;p7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2" name="Google Shape;5412;p7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3" name="Google Shape;5413;p7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4" name="Google Shape;5414;p7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5" name="Google Shape;5415;p7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6" name="Google Shape;5416;p7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7" name="Google Shape;5417;p7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8" name="Google Shape;5418;p7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19" name="Google Shape;5419;p7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420" name="Google Shape;5420;p73"/>
          <p:cNvGraphicFramePr/>
          <p:nvPr/>
        </p:nvGraphicFramePr>
        <p:xfrm>
          <a:off x="5949675" y="2323100"/>
          <a:ext cx="3000000" cy="3000000"/>
        </p:xfrm>
        <a:graphic>
          <a:graphicData uri="http://schemas.openxmlformats.org/drawingml/2006/table">
            <a:tbl>
              <a:tblPr>
                <a:noFill/>
                <a:tableStyleId>{A4688B66-6AD2-4D28-AA9F-7E5DF13E84AD}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421" name="Google Shape;5421;p73"/>
          <p:cNvGrpSpPr/>
          <p:nvPr/>
        </p:nvGrpSpPr>
        <p:grpSpPr>
          <a:xfrm>
            <a:off x="5926924" y="3381697"/>
            <a:ext cx="2519825" cy="1001454"/>
            <a:chOff x="1906114" y="789980"/>
            <a:chExt cx="1487676" cy="606868"/>
          </a:xfrm>
        </p:grpSpPr>
        <p:cxnSp>
          <p:nvCxnSpPr>
            <p:cNvPr id="5422" name="Google Shape;5422;p7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23" name="Google Shape;5423;p7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24" name="Google Shape;5424;p7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425" name="Google Shape;5425;p7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id" sz="300">
                  <a:solidFill>
                    <a:srgbClr val="E3E9ED"/>
                  </a:solidFill>
                </a:rPr>
                <a:t>JANUARY</a:t>
              </a:r>
              <a:endParaRPr sz="300">
                <a:solidFill>
                  <a:srgbClr val="E3E9ED"/>
                </a:solidFill>
              </a:endParaRPr>
            </a:p>
          </p:txBody>
        </p:sp>
        <p:sp>
          <p:nvSpPr>
            <p:cNvPr id="5426" name="Google Shape;5426;p7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id" sz="300">
                  <a:solidFill>
                    <a:srgbClr val="E3E9ED"/>
                  </a:solidFill>
                </a:rPr>
                <a:t>FEBRUARY</a:t>
              </a:r>
              <a:endParaRPr sz="300">
                <a:solidFill>
                  <a:srgbClr val="E3E9ED"/>
                </a:solidFill>
              </a:endParaRPr>
            </a:p>
          </p:txBody>
        </p:sp>
        <p:sp>
          <p:nvSpPr>
            <p:cNvPr id="5427" name="Google Shape;5427;p7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id" sz="300">
                  <a:solidFill>
                    <a:srgbClr val="E3E9ED"/>
                  </a:solidFill>
                </a:rPr>
                <a:t>MARCH</a:t>
              </a:r>
              <a:endParaRPr sz="300">
                <a:solidFill>
                  <a:srgbClr val="E3E9ED"/>
                </a:solidFill>
              </a:endParaRPr>
            </a:p>
          </p:txBody>
        </p:sp>
        <p:sp>
          <p:nvSpPr>
            <p:cNvPr id="5428" name="Google Shape;5428;p7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id" sz="300">
                  <a:solidFill>
                    <a:srgbClr val="E3E9ED"/>
                  </a:solidFill>
                </a:rPr>
                <a:t>APRIL</a:t>
              </a:r>
              <a:endParaRPr sz="300">
                <a:solidFill>
                  <a:srgbClr val="E3E9ED"/>
                </a:solidFill>
              </a:endParaRPr>
            </a:p>
          </p:txBody>
        </p:sp>
        <p:sp>
          <p:nvSpPr>
            <p:cNvPr id="5429" name="Google Shape;5429;p7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id" sz="300">
                  <a:solidFill>
                    <a:srgbClr val="E3E9ED"/>
                  </a:solidFill>
                </a:rPr>
                <a:t>PHASE 1</a:t>
              </a:r>
              <a:endParaRPr sz="300">
                <a:solidFill>
                  <a:srgbClr val="E3E9ED"/>
                </a:solidFill>
              </a:endParaRPr>
            </a:p>
          </p:txBody>
        </p:sp>
        <p:sp>
          <p:nvSpPr>
            <p:cNvPr id="5436" name="Google Shape;5436;p7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id" sz="300">
                  <a:solidFill>
                    <a:srgbClr val="E3E9ED"/>
                  </a:solidFill>
                </a:rPr>
                <a:t>Task 1</a:t>
              </a:r>
              <a:endParaRPr sz="300">
                <a:solidFill>
                  <a:srgbClr val="E3E9ED"/>
                </a:solidFill>
              </a:endParaRPr>
            </a:p>
          </p:txBody>
        </p:sp>
        <p:sp>
          <p:nvSpPr>
            <p:cNvPr id="5437" name="Google Shape;5437;p7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id" sz="300">
                  <a:solidFill>
                    <a:srgbClr val="E3E9ED"/>
                  </a:solidFill>
                </a:rPr>
                <a:t>Task 2</a:t>
              </a:r>
              <a:endParaRPr sz="300">
                <a:solidFill>
                  <a:srgbClr val="E3E9ED"/>
                </a:solidFill>
              </a:endParaRPr>
            </a:p>
          </p:txBody>
        </p:sp>
        <p:sp>
          <p:nvSpPr>
            <p:cNvPr id="5438" name="Google Shape;5438;p7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73"/>
          <p:cNvGrpSpPr/>
          <p:nvPr/>
        </p:nvGrpSpPr>
        <p:grpSpPr>
          <a:xfrm>
            <a:off x="726399" y="1190655"/>
            <a:ext cx="2394370" cy="976502"/>
            <a:chOff x="749309" y="1112739"/>
            <a:chExt cx="2371603" cy="976502"/>
          </a:xfrm>
        </p:grpSpPr>
        <p:sp>
          <p:nvSpPr>
            <p:cNvPr id="5440" name="Google Shape;5440;p7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472" name="Google Shape;5472;p73"/>
          <p:cNvGraphicFramePr/>
          <p:nvPr/>
        </p:nvGraphicFramePr>
        <p:xfrm>
          <a:off x="5949700" y="1188950"/>
          <a:ext cx="3000000" cy="3000000"/>
        </p:xfrm>
        <a:graphic>
          <a:graphicData uri="http://schemas.openxmlformats.org/drawingml/2006/table">
            <a:tbl>
              <a:tblPr>
                <a:noFill/>
                <a:tableStyleId>{A4688B66-6AD2-4D28-AA9F-7E5DF13E84AD}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473" name="Google Shape;5473;p73"/>
          <p:cNvGraphicFramePr/>
          <p:nvPr/>
        </p:nvGraphicFramePr>
        <p:xfrm>
          <a:off x="3356413" y="2323100"/>
          <a:ext cx="3000000" cy="3000000"/>
        </p:xfrm>
        <a:graphic>
          <a:graphicData uri="http://schemas.openxmlformats.org/drawingml/2006/table">
            <a:tbl>
              <a:tblPr>
                <a:noFill/>
                <a:tableStyleId>{A4688B66-6AD2-4D28-AA9F-7E5DF13E84AD}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474" name="Google Shape;5474;p73"/>
          <p:cNvGrpSpPr/>
          <p:nvPr/>
        </p:nvGrpSpPr>
        <p:grpSpPr>
          <a:xfrm>
            <a:off x="4100342" y="2709743"/>
            <a:ext cx="1517436" cy="74460"/>
            <a:chOff x="3980086" y="2804397"/>
            <a:chExt cx="1227600" cy="66900"/>
          </a:xfrm>
        </p:grpSpPr>
        <p:sp>
          <p:nvSpPr>
            <p:cNvPr id="5475" name="Google Shape;5475;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73"/>
          <p:cNvGrpSpPr/>
          <p:nvPr/>
        </p:nvGrpSpPr>
        <p:grpSpPr>
          <a:xfrm>
            <a:off x="4725406" y="3002330"/>
            <a:ext cx="892956" cy="74460"/>
            <a:chOff x="3980086" y="2804397"/>
            <a:chExt cx="1227600" cy="66900"/>
          </a:xfrm>
        </p:grpSpPr>
        <p:sp>
          <p:nvSpPr>
            <p:cNvPr id="5478" name="Google Shape;5478;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73"/>
          <p:cNvGrpSpPr/>
          <p:nvPr/>
        </p:nvGrpSpPr>
        <p:grpSpPr>
          <a:xfrm>
            <a:off x="3358498" y="3361213"/>
            <a:ext cx="2363244" cy="1005943"/>
            <a:chOff x="3358415" y="3361302"/>
            <a:chExt cx="2363244" cy="1024695"/>
          </a:xfrm>
        </p:grpSpPr>
        <p:grpSp>
          <p:nvGrpSpPr>
            <p:cNvPr id="5481" name="Google Shape;5481;p73"/>
            <p:cNvGrpSpPr/>
            <p:nvPr/>
          </p:nvGrpSpPr>
          <p:grpSpPr>
            <a:xfrm>
              <a:off x="3358415" y="3361302"/>
              <a:ext cx="441300" cy="1024695"/>
              <a:chOff x="3358415" y="3361302"/>
              <a:chExt cx="441300" cy="1024695"/>
            </a:xfrm>
          </p:grpSpPr>
          <p:sp>
            <p:nvSpPr>
              <p:cNvPr id="5482" name="Google Shape;5482;p7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73"/>
            <p:cNvGrpSpPr/>
            <p:nvPr/>
          </p:nvGrpSpPr>
          <p:grpSpPr>
            <a:xfrm>
              <a:off x="3838901" y="3361302"/>
              <a:ext cx="441300" cy="1024695"/>
              <a:chOff x="3838901" y="3361302"/>
              <a:chExt cx="441300" cy="1024695"/>
            </a:xfrm>
          </p:grpSpPr>
          <p:sp>
            <p:nvSpPr>
              <p:cNvPr id="5489" name="Google Shape;5489;p7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73"/>
            <p:cNvGrpSpPr/>
            <p:nvPr/>
          </p:nvGrpSpPr>
          <p:grpSpPr>
            <a:xfrm>
              <a:off x="4319387" y="3361302"/>
              <a:ext cx="441300" cy="1024695"/>
              <a:chOff x="4319387" y="3361302"/>
              <a:chExt cx="441300" cy="1024695"/>
            </a:xfrm>
          </p:grpSpPr>
          <p:sp>
            <p:nvSpPr>
              <p:cNvPr id="5496" name="Google Shape;5496;p7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3"/>
            <p:cNvGrpSpPr/>
            <p:nvPr/>
          </p:nvGrpSpPr>
          <p:grpSpPr>
            <a:xfrm>
              <a:off x="4799873" y="3361302"/>
              <a:ext cx="441300" cy="1024695"/>
              <a:chOff x="4799873" y="3361302"/>
              <a:chExt cx="441300" cy="1024695"/>
            </a:xfrm>
          </p:grpSpPr>
          <p:sp>
            <p:nvSpPr>
              <p:cNvPr id="5503" name="Google Shape;5503;p7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73"/>
            <p:cNvGrpSpPr/>
            <p:nvPr/>
          </p:nvGrpSpPr>
          <p:grpSpPr>
            <a:xfrm>
              <a:off x="5280360" y="3361302"/>
              <a:ext cx="441300" cy="1024695"/>
              <a:chOff x="5280360" y="3361302"/>
              <a:chExt cx="441300" cy="1024695"/>
            </a:xfrm>
          </p:grpSpPr>
          <p:sp>
            <p:nvSpPr>
              <p:cNvPr id="5510" name="Google Shape;5510;p7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516" name="Google Shape;5516;p73"/>
          <p:cNvGraphicFramePr/>
          <p:nvPr/>
        </p:nvGraphicFramePr>
        <p:xfrm>
          <a:off x="724925" y="2323100"/>
          <a:ext cx="3000000" cy="3000000"/>
        </p:xfrm>
        <a:graphic>
          <a:graphicData uri="http://schemas.openxmlformats.org/drawingml/2006/table">
            <a:tbl>
              <a:tblPr>
                <a:noFill/>
                <a:tableStyleId>{A4688B66-6AD2-4D28-AA9F-7E5DF13E84AD}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17" name="Google Shape;5517;p73"/>
          <p:cNvGrpSpPr/>
          <p:nvPr/>
        </p:nvGrpSpPr>
        <p:grpSpPr>
          <a:xfrm>
            <a:off x="726450" y="3372825"/>
            <a:ext cx="2403614" cy="1005900"/>
            <a:chOff x="726450" y="3372825"/>
            <a:chExt cx="2403614" cy="1005900"/>
          </a:xfrm>
        </p:grpSpPr>
        <p:grpSp>
          <p:nvGrpSpPr>
            <p:cNvPr id="5518" name="Google Shape;5518;p73"/>
            <p:cNvGrpSpPr/>
            <p:nvPr/>
          </p:nvGrpSpPr>
          <p:grpSpPr>
            <a:xfrm>
              <a:off x="726450" y="3696000"/>
              <a:ext cx="2403614" cy="500898"/>
              <a:chOff x="726450" y="3696000"/>
              <a:chExt cx="2403614" cy="500898"/>
            </a:xfrm>
          </p:grpSpPr>
          <p:sp>
            <p:nvSpPr>
              <p:cNvPr id="5519" name="Google Shape;5519;p7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20" name="Google Shape;5520;p7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21" name="Google Shape;5521;p73"/>
            <p:cNvGrpSpPr/>
            <p:nvPr/>
          </p:nvGrpSpPr>
          <p:grpSpPr>
            <a:xfrm>
              <a:off x="1348050" y="3372825"/>
              <a:ext cx="1720425" cy="1005900"/>
              <a:chOff x="1348050" y="3372825"/>
              <a:chExt cx="1720425" cy="1005900"/>
            </a:xfrm>
          </p:grpSpPr>
          <p:sp>
            <p:nvSpPr>
              <p:cNvPr id="5522" name="Google Shape;5522;p7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23" name="Google Shape;5523;p7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24" name="Google Shape;5524;p7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25" name="Google Shape;5525;p7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26" name="Google Shape;5526;p7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27" name="Google Shape;5527;p73"/>
            <p:cNvGrpSpPr/>
            <p:nvPr/>
          </p:nvGrpSpPr>
          <p:grpSpPr>
            <a:xfrm>
              <a:off x="1455707" y="3731058"/>
              <a:ext cx="1491150" cy="417657"/>
              <a:chOff x="1455707" y="3731058"/>
              <a:chExt cx="1491150" cy="417657"/>
            </a:xfrm>
          </p:grpSpPr>
          <p:grpSp>
            <p:nvGrpSpPr>
              <p:cNvPr id="5528" name="Google Shape;5528;p73"/>
              <p:cNvGrpSpPr/>
              <p:nvPr/>
            </p:nvGrpSpPr>
            <p:grpSpPr>
              <a:xfrm>
                <a:off x="1472938" y="3745828"/>
                <a:ext cx="72126" cy="53788"/>
                <a:chOff x="1472938" y="3745828"/>
                <a:chExt cx="72126" cy="53788"/>
              </a:xfrm>
            </p:grpSpPr>
            <p:sp>
              <p:nvSpPr>
                <p:cNvPr id="5529" name="Google Shape;5529;p7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73"/>
              <p:cNvGrpSpPr/>
              <p:nvPr/>
            </p:nvGrpSpPr>
            <p:grpSpPr>
              <a:xfrm>
                <a:off x="1819181" y="4089633"/>
                <a:ext cx="72126" cy="53788"/>
                <a:chOff x="1819181" y="4089633"/>
                <a:chExt cx="72126" cy="53788"/>
              </a:xfrm>
            </p:grpSpPr>
            <p:sp>
              <p:nvSpPr>
                <p:cNvPr id="5532" name="Google Shape;5532;p7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73"/>
              <p:cNvGrpSpPr/>
              <p:nvPr/>
            </p:nvGrpSpPr>
            <p:grpSpPr>
              <a:xfrm>
                <a:off x="1455707" y="4084171"/>
                <a:ext cx="64321" cy="64544"/>
                <a:chOff x="1455707" y="4084171"/>
                <a:chExt cx="64321" cy="64544"/>
              </a:xfrm>
            </p:grpSpPr>
            <p:sp>
              <p:nvSpPr>
                <p:cNvPr id="5535" name="Google Shape;5535;p7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73"/>
              <p:cNvGrpSpPr/>
              <p:nvPr/>
            </p:nvGrpSpPr>
            <p:grpSpPr>
              <a:xfrm>
                <a:off x="1818610" y="3731058"/>
                <a:ext cx="64321" cy="64544"/>
                <a:chOff x="1818610" y="3731058"/>
                <a:chExt cx="64321" cy="64544"/>
              </a:xfrm>
            </p:grpSpPr>
            <p:sp>
              <p:nvSpPr>
                <p:cNvPr id="5538" name="Google Shape;5538;p7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73"/>
              <p:cNvGrpSpPr/>
              <p:nvPr/>
            </p:nvGrpSpPr>
            <p:grpSpPr>
              <a:xfrm>
                <a:off x="2172491" y="4089633"/>
                <a:ext cx="72126" cy="53788"/>
                <a:chOff x="2172491" y="4089633"/>
                <a:chExt cx="72126" cy="53788"/>
              </a:xfrm>
            </p:grpSpPr>
            <p:sp>
              <p:nvSpPr>
                <p:cNvPr id="5541" name="Google Shape;5541;p7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73"/>
              <p:cNvGrpSpPr/>
              <p:nvPr/>
            </p:nvGrpSpPr>
            <p:grpSpPr>
              <a:xfrm>
                <a:off x="2171920" y="3731058"/>
                <a:ext cx="64321" cy="64544"/>
                <a:chOff x="2171920" y="3731058"/>
                <a:chExt cx="64321" cy="64544"/>
              </a:xfrm>
            </p:grpSpPr>
            <p:sp>
              <p:nvSpPr>
                <p:cNvPr id="5544" name="Google Shape;5544;p7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73"/>
              <p:cNvGrpSpPr/>
              <p:nvPr/>
            </p:nvGrpSpPr>
            <p:grpSpPr>
              <a:xfrm>
                <a:off x="2874730" y="3745828"/>
                <a:ext cx="72126" cy="53788"/>
                <a:chOff x="2874730" y="3745828"/>
                <a:chExt cx="72126" cy="53788"/>
              </a:xfrm>
            </p:grpSpPr>
            <p:sp>
              <p:nvSpPr>
                <p:cNvPr id="5547" name="Google Shape;5547;p7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73"/>
              <p:cNvGrpSpPr/>
              <p:nvPr/>
            </p:nvGrpSpPr>
            <p:grpSpPr>
              <a:xfrm>
                <a:off x="2878589" y="4081481"/>
                <a:ext cx="64321" cy="64544"/>
                <a:chOff x="2878589" y="4081481"/>
                <a:chExt cx="64321" cy="64544"/>
              </a:xfrm>
            </p:grpSpPr>
            <p:sp>
              <p:nvSpPr>
                <p:cNvPr id="5550" name="Google Shape;5550;p7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73"/>
              <p:cNvGrpSpPr/>
              <p:nvPr/>
            </p:nvGrpSpPr>
            <p:grpSpPr>
              <a:xfrm>
                <a:off x="2525796" y="4089633"/>
                <a:ext cx="72126" cy="53788"/>
                <a:chOff x="2525796" y="4089633"/>
                <a:chExt cx="72126" cy="53788"/>
              </a:xfrm>
            </p:grpSpPr>
            <p:sp>
              <p:nvSpPr>
                <p:cNvPr id="5553" name="Google Shape;5553;p7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73"/>
              <p:cNvGrpSpPr/>
              <p:nvPr/>
            </p:nvGrpSpPr>
            <p:grpSpPr>
              <a:xfrm>
                <a:off x="2525225" y="3731058"/>
                <a:ext cx="64321" cy="64544"/>
                <a:chOff x="2525225" y="3731058"/>
                <a:chExt cx="64321" cy="64544"/>
              </a:xfrm>
            </p:grpSpPr>
            <p:sp>
              <p:nvSpPr>
                <p:cNvPr id="5556" name="Google Shape;5556;p7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1" name="Shape 5561"/>
        <p:cNvGrpSpPr/>
        <p:nvPr/>
      </p:nvGrpSpPr>
      <p:grpSpPr>
        <a:xfrm>
          <a:off x="0" y="0"/>
          <a:ext cx="0" cy="0"/>
          <a:chOff x="0" y="0"/>
          <a:chExt cx="0" cy="0"/>
        </a:xfrm>
      </p:grpSpPr>
      <p:grpSp>
        <p:nvGrpSpPr>
          <p:cNvPr id="5562" name="Google Shape;5562;p74"/>
          <p:cNvGrpSpPr/>
          <p:nvPr/>
        </p:nvGrpSpPr>
        <p:grpSpPr>
          <a:xfrm>
            <a:off x="732428" y="1171356"/>
            <a:ext cx="845921" cy="690752"/>
            <a:chOff x="732428" y="1198513"/>
            <a:chExt cx="845921" cy="690752"/>
          </a:xfrm>
        </p:grpSpPr>
        <p:grpSp>
          <p:nvGrpSpPr>
            <p:cNvPr id="5563" name="Google Shape;5563;p74"/>
            <p:cNvGrpSpPr/>
            <p:nvPr/>
          </p:nvGrpSpPr>
          <p:grpSpPr>
            <a:xfrm>
              <a:off x="823030" y="1198513"/>
              <a:ext cx="755319" cy="690752"/>
              <a:chOff x="823030" y="1198513"/>
              <a:chExt cx="755319" cy="690752"/>
            </a:xfrm>
          </p:grpSpPr>
          <p:sp>
            <p:nvSpPr>
              <p:cNvPr id="5564" name="Google Shape;5564;p7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74"/>
            <p:cNvGrpSpPr/>
            <p:nvPr/>
          </p:nvGrpSpPr>
          <p:grpSpPr>
            <a:xfrm>
              <a:off x="732428" y="1239937"/>
              <a:ext cx="739912" cy="607886"/>
              <a:chOff x="732428" y="1239937"/>
              <a:chExt cx="739912" cy="607886"/>
            </a:xfrm>
          </p:grpSpPr>
          <p:sp>
            <p:nvSpPr>
              <p:cNvPr id="5567" name="Google Shape;5567;p7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74"/>
            <p:cNvGrpSpPr/>
            <p:nvPr/>
          </p:nvGrpSpPr>
          <p:grpSpPr>
            <a:xfrm>
              <a:off x="732428" y="1277018"/>
              <a:ext cx="702832" cy="533758"/>
              <a:chOff x="732428" y="1277018"/>
              <a:chExt cx="702832" cy="533758"/>
            </a:xfrm>
          </p:grpSpPr>
          <p:sp>
            <p:nvSpPr>
              <p:cNvPr id="5570" name="Google Shape;5570;p7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74"/>
            <p:cNvGrpSpPr/>
            <p:nvPr/>
          </p:nvGrpSpPr>
          <p:grpSpPr>
            <a:xfrm>
              <a:off x="931170" y="1306653"/>
              <a:ext cx="647179" cy="474455"/>
              <a:chOff x="931170" y="1306653"/>
              <a:chExt cx="647179" cy="474455"/>
            </a:xfrm>
          </p:grpSpPr>
          <p:sp>
            <p:nvSpPr>
              <p:cNvPr id="5573" name="Google Shape;5573;p7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5" name="Google Shape;5575;p7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74"/>
          <p:cNvGrpSpPr/>
          <p:nvPr/>
        </p:nvGrpSpPr>
        <p:grpSpPr>
          <a:xfrm>
            <a:off x="3964037" y="1171363"/>
            <a:ext cx="634656" cy="699982"/>
            <a:chOff x="5985650" y="2860025"/>
            <a:chExt cx="1396075" cy="1539775"/>
          </a:xfrm>
        </p:grpSpPr>
        <p:sp>
          <p:nvSpPr>
            <p:cNvPr id="5577" name="Google Shape;5577;p7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74"/>
          <p:cNvGrpSpPr/>
          <p:nvPr/>
        </p:nvGrpSpPr>
        <p:grpSpPr>
          <a:xfrm>
            <a:off x="4719687" y="1171356"/>
            <a:ext cx="725845" cy="699975"/>
            <a:chOff x="4249973" y="1201875"/>
            <a:chExt cx="1958568" cy="1888762"/>
          </a:xfrm>
        </p:grpSpPr>
        <p:sp>
          <p:nvSpPr>
            <p:cNvPr id="5610" name="Google Shape;5610;p7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1" name="Google Shape;5611;p74"/>
            <p:cNvGrpSpPr/>
            <p:nvPr/>
          </p:nvGrpSpPr>
          <p:grpSpPr>
            <a:xfrm>
              <a:off x="5853086" y="1789142"/>
              <a:ext cx="355454" cy="1048099"/>
              <a:chOff x="5576108" y="2016725"/>
              <a:chExt cx="565200" cy="1666560"/>
            </a:xfrm>
          </p:grpSpPr>
          <p:sp>
            <p:nvSpPr>
              <p:cNvPr id="5612" name="Google Shape;5612;p7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13" name="Google Shape;5613;p7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74"/>
            <p:cNvGrpSpPr/>
            <p:nvPr/>
          </p:nvGrpSpPr>
          <p:grpSpPr>
            <a:xfrm>
              <a:off x="4869455" y="2691676"/>
              <a:ext cx="1013897" cy="398961"/>
              <a:chOff x="4012057" y="3451825"/>
              <a:chExt cx="1612175" cy="634379"/>
            </a:xfrm>
          </p:grpSpPr>
          <p:sp>
            <p:nvSpPr>
              <p:cNvPr id="5615" name="Google Shape;5615;p7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16" name="Google Shape;5616;p7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74"/>
            <p:cNvGrpSpPr/>
            <p:nvPr/>
          </p:nvGrpSpPr>
          <p:grpSpPr>
            <a:xfrm>
              <a:off x="4276937" y="2155961"/>
              <a:ext cx="651965" cy="891358"/>
              <a:chOff x="3069908" y="2599997"/>
              <a:chExt cx="1036675" cy="1417328"/>
            </a:xfrm>
          </p:grpSpPr>
          <p:sp>
            <p:nvSpPr>
              <p:cNvPr id="5618" name="Google Shape;5618;p7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19" name="Google Shape;5619;p7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74"/>
            <p:cNvGrpSpPr/>
            <p:nvPr/>
          </p:nvGrpSpPr>
          <p:grpSpPr>
            <a:xfrm>
              <a:off x="5054918" y="1201875"/>
              <a:ext cx="999548" cy="602711"/>
              <a:chOff x="4306958" y="1082925"/>
              <a:chExt cx="1589359" cy="958358"/>
            </a:xfrm>
          </p:grpSpPr>
          <p:sp>
            <p:nvSpPr>
              <p:cNvPr id="5621" name="Google Shape;5621;p7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22" name="Google Shape;5622;p7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74"/>
            <p:cNvGrpSpPr/>
            <p:nvPr/>
          </p:nvGrpSpPr>
          <p:grpSpPr>
            <a:xfrm>
              <a:off x="4249973" y="1303451"/>
              <a:ext cx="799317" cy="841334"/>
              <a:chOff x="3027033" y="1244439"/>
              <a:chExt cx="1270977" cy="1337786"/>
            </a:xfrm>
          </p:grpSpPr>
          <p:sp>
            <p:nvSpPr>
              <p:cNvPr id="5624" name="Google Shape;5624;p7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25" name="Google Shape;5625;p7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6" name="Google Shape;5626;p74"/>
          <p:cNvGrpSpPr/>
          <p:nvPr/>
        </p:nvGrpSpPr>
        <p:grpSpPr>
          <a:xfrm>
            <a:off x="4072551" y="2058137"/>
            <a:ext cx="750769" cy="683784"/>
            <a:chOff x="4204684" y="2104422"/>
            <a:chExt cx="699822" cy="637382"/>
          </a:xfrm>
        </p:grpSpPr>
        <p:grpSp>
          <p:nvGrpSpPr>
            <p:cNvPr id="5627" name="Google Shape;5627;p74"/>
            <p:cNvGrpSpPr/>
            <p:nvPr/>
          </p:nvGrpSpPr>
          <p:grpSpPr>
            <a:xfrm>
              <a:off x="4204684" y="2430067"/>
              <a:ext cx="342957" cy="311738"/>
              <a:chOff x="4204684" y="2430067"/>
              <a:chExt cx="342957" cy="311738"/>
            </a:xfrm>
          </p:grpSpPr>
          <p:sp>
            <p:nvSpPr>
              <p:cNvPr id="5628" name="Google Shape;5628;p7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74"/>
            <p:cNvGrpSpPr/>
            <p:nvPr/>
          </p:nvGrpSpPr>
          <p:grpSpPr>
            <a:xfrm>
              <a:off x="4561586" y="2430067"/>
              <a:ext cx="342920" cy="311738"/>
              <a:chOff x="4561586" y="2430067"/>
              <a:chExt cx="342920" cy="311738"/>
            </a:xfrm>
          </p:grpSpPr>
          <p:sp>
            <p:nvSpPr>
              <p:cNvPr id="5631" name="Google Shape;5631;p7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74"/>
            <p:cNvGrpSpPr/>
            <p:nvPr/>
          </p:nvGrpSpPr>
          <p:grpSpPr>
            <a:xfrm>
              <a:off x="4561586" y="2104422"/>
              <a:ext cx="342920" cy="311738"/>
              <a:chOff x="4561586" y="2104422"/>
              <a:chExt cx="342920" cy="311738"/>
            </a:xfrm>
          </p:grpSpPr>
          <p:sp>
            <p:nvSpPr>
              <p:cNvPr id="5634" name="Google Shape;5634;p7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74"/>
            <p:cNvGrpSpPr/>
            <p:nvPr/>
          </p:nvGrpSpPr>
          <p:grpSpPr>
            <a:xfrm>
              <a:off x="4204684" y="2104422"/>
              <a:ext cx="342957" cy="311664"/>
              <a:chOff x="4204684" y="2104422"/>
              <a:chExt cx="342957" cy="311664"/>
            </a:xfrm>
          </p:grpSpPr>
          <p:sp>
            <p:nvSpPr>
              <p:cNvPr id="5637" name="Google Shape;5637;p7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9" name="Google Shape;5639;p74"/>
          <p:cNvGrpSpPr/>
          <p:nvPr/>
        </p:nvGrpSpPr>
        <p:grpSpPr>
          <a:xfrm>
            <a:off x="5536984" y="1171351"/>
            <a:ext cx="660591" cy="688867"/>
            <a:chOff x="5830645" y="1267368"/>
            <a:chExt cx="530340" cy="553040"/>
          </a:xfrm>
        </p:grpSpPr>
        <p:sp>
          <p:nvSpPr>
            <p:cNvPr id="5640" name="Google Shape;5640;p7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1" name="Google Shape;5641;p74"/>
            <p:cNvGrpSpPr/>
            <p:nvPr/>
          </p:nvGrpSpPr>
          <p:grpSpPr>
            <a:xfrm>
              <a:off x="5830645" y="1267368"/>
              <a:ext cx="259743" cy="269909"/>
              <a:chOff x="5830645" y="1267368"/>
              <a:chExt cx="259743" cy="269909"/>
            </a:xfrm>
          </p:grpSpPr>
          <p:sp>
            <p:nvSpPr>
              <p:cNvPr id="5642" name="Google Shape;5642;p7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74"/>
            <p:cNvGrpSpPr/>
            <p:nvPr/>
          </p:nvGrpSpPr>
          <p:grpSpPr>
            <a:xfrm>
              <a:off x="6101293" y="1267368"/>
              <a:ext cx="259692" cy="269909"/>
              <a:chOff x="6101293" y="1267368"/>
              <a:chExt cx="259692" cy="269909"/>
            </a:xfrm>
          </p:grpSpPr>
          <p:sp>
            <p:nvSpPr>
              <p:cNvPr id="5645" name="Google Shape;5645;p7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74"/>
            <p:cNvGrpSpPr/>
            <p:nvPr/>
          </p:nvGrpSpPr>
          <p:grpSpPr>
            <a:xfrm>
              <a:off x="5830645" y="1550500"/>
              <a:ext cx="259692" cy="269909"/>
              <a:chOff x="5830645" y="1550500"/>
              <a:chExt cx="259692" cy="269909"/>
            </a:xfrm>
          </p:grpSpPr>
          <p:sp>
            <p:nvSpPr>
              <p:cNvPr id="5648" name="Google Shape;5648;p7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74"/>
            <p:cNvGrpSpPr/>
            <p:nvPr/>
          </p:nvGrpSpPr>
          <p:grpSpPr>
            <a:xfrm>
              <a:off x="6101293" y="1550500"/>
              <a:ext cx="259692" cy="269909"/>
              <a:chOff x="6101293" y="1550500"/>
              <a:chExt cx="259692" cy="269909"/>
            </a:xfrm>
          </p:grpSpPr>
          <p:sp>
            <p:nvSpPr>
              <p:cNvPr id="5651" name="Google Shape;5651;p7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3" name="Google Shape;5653;p74"/>
          <p:cNvGrpSpPr/>
          <p:nvPr/>
        </p:nvGrpSpPr>
        <p:grpSpPr>
          <a:xfrm>
            <a:off x="739138" y="2061810"/>
            <a:ext cx="697154" cy="679574"/>
            <a:chOff x="2679875" y="2361475"/>
            <a:chExt cx="780425" cy="760575"/>
          </a:xfrm>
        </p:grpSpPr>
        <p:sp>
          <p:nvSpPr>
            <p:cNvPr id="5654" name="Google Shape;5654;p7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74"/>
          <p:cNvGrpSpPr/>
          <p:nvPr/>
        </p:nvGrpSpPr>
        <p:grpSpPr>
          <a:xfrm>
            <a:off x="3138297" y="1171402"/>
            <a:ext cx="735829" cy="684547"/>
            <a:chOff x="3351965" y="1148808"/>
            <a:chExt cx="750770" cy="698375"/>
          </a:xfrm>
        </p:grpSpPr>
        <p:grpSp>
          <p:nvGrpSpPr>
            <p:cNvPr id="5661" name="Google Shape;5661;p74"/>
            <p:cNvGrpSpPr/>
            <p:nvPr/>
          </p:nvGrpSpPr>
          <p:grpSpPr>
            <a:xfrm>
              <a:off x="3586796" y="1148808"/>
              <a:ext cx="294857" cy="286830"/>
              <a:chOff x="3750225" y="1774000"/>
              <a:chExt cx="149575" cy="145525"/>
            </a:xfrm>
          </p:grpSpPr>
          <p:sp>
            <p:nvSpPr>
              <p:cNvPr id="5662" name="Google Shape;5662;p7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74"/>
            <p:cNvGrpSpPr/>
            <p:nvPr/>
          </p:nvGrpSpPr>
          <p:grpSpPr>
            <a:xfrm>
              <a:off x="3779245" y="1375768"/>
              <a:ext cx="323490" cy="286978"/>
              <a:chOff x="3847850" y="1889150"/>
              <a:chExt cx="164100" cy="145600"/>
            </a:xfrm>
          </p:grpSpPr>
          <p:sp>
            <p:nvSpPr>
              <p:cNvPr id="5665" name="Google Shape;5665;p7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74"/>
            <p:cNvGrpSpPr/>
            <p:nvPr/>
          </p:nvGrpSpPr>
          <p:grpSpPr>
            <a:xfrm>
              <a:off x="3351965" y="1330435"/>
              <a:ext cx="295449" cy="285401"/>
              <a:chOff x="3631100" y="1866150"/>
              <a:chExt cx="149875" cy="144800"/>
            </a:xfrm>
          </p:grpSpPr>
          <p:sp>
            <p:nvSpPr>
              <p:cNvPr id="5668" name="Google Shape;5668;p7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74"/>
            <p:cNvGrpSpPr/>
            <p:nvPr/>
          </p:nvGrpSpPr>
          <p:grpSpPr>
            <a:xfrm>
              <a:off x="3548208" y="1560352"/>
              <a:ext cx="294808" cy="286830"/>
              <a:chOff x="3730650" y="1982800"/>
              <a:chExt cx="149550" cy="145525"/>
            </a:xfrm>
          </p:grpSpPr>
          <p:sp>
            <p:nvSpPr>
              <p:cNvPr id="5671" name="Google Shape;5671;p7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3" name="Google Shape;5673;p74"/>
          <p:cNvGrpSpPr/>
          <p:nvPr/>
        </p:nvGrpSpPr>
        <p:grpSpPr>
          <a:xfrm>
            <a:off x="7639949" y="1171356"/>
            <a:ext cx="804565" cy="677795"/>
            <a:chOff x="7636443" y="1204988"/>
            <a:chExt cx="804565" cy="677795"/>
          </a:xfrm>
        </p:grpSpPr>
        <p:grpSp>
          <p:nvGrpSpPr>
            <p:cNvPr id="5674" name="Google Shape;5674;p74"/>
            <p:cNvGrpSpPr/>
            <p:nvPr/>
          </p:nvGrpSpPr>
          <p:grpSpPr>
            <a:xfrm>
              <a:off x="7636443" y="1509705"/>
              <a:ext cx="804565" cy="373078"/>
              <a:chOff x="7636443" y="1509705"/>
              <a:chExt cx="804565" cy="373078"/>
            </a:xfrm>
          </p:grpSpPr>
          <p:sp>
            <p:nvSpPr>
              <p:cNvPr id="5675" name="Google Shape;5675;p7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74"/>
            <p:cNvGrpSpPr/>
            <p:nvPr/>
          </p:nvGrpSpPr>
          <p:grpSpPr>
            <a:xfrm>
              <a:off x="7636443" y="1408133"/>
              <a:ext cx="804565" cy="373078"/>
              <a:chOff x="7636443" y="1408133"/>
              <a:chExt cx="804565" cy="373078"/>
            </a:xfrm>
          </p:grpSpPr>
          <p:sp>
            <p:nvSpPr>
              <p:cNvPr id="5678" name="Google Shape;5678;p7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74"/>
            <p:cNvGrpSpPr/>
            <p:nvPr/>
          </p:nvGrpSpPr>
          <p:grpSpPr>
            <a:xfrm>
              <a:off x="7636443" y="1306560"/>
              <a:ext cx="804565" cy="373078"/>
              <a:chOff x="7636443" y="1306560"/>
              <a:chExt cx="804565" cy="373078"/>
            </a:xfrm>
          </p:grpSpPr>
          <p:sp>
            <p:nvSpPr>
              <p:cNvPr id="5681" name="Google Shape;5681;p7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74"/>
            <p:cNvGrpSpPr/>
            <p:nvPr/>
          </p:nvGrpSpPr>
          <p:grpSpPr>
            <a:xfrm>
              <a:off x="7636443" y="1204988"/>
              <a:ext cx="804565" cy="373078"/>
              <a:chOff x="7636443" y="1204988"/>
              <a:chExt cx="804565" cy="373078"/>
            </a:xfrm>
          </p:grpSpPr>
          <p:sp>
            <p:nvSpPr>
              <p:cNvPr id="5684" name="Google Shape;5684;p7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6" name="Google Shape;5686;p74"/>
          <p:cNvGrpSpPr/>
          <p:nvPr/>
        </p:nvGrpSpPr>
        <p:grpSpPr>
          <a:xfrm>
            <a:off x="4978796" y="2078771"/>
            <a:ext cx="661339" cy="661188"/>
            <a:chOff x="3990000" y="975400"/>
            <a:chExt cx="3934200" cy="3933300"/>
          </a:xfrm>
        </p:grpSpPr>
        <p:sp>
          <p:nvSpPr>
            <p:cNvPr id="5687" name="Google Shape;5687;p7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4"/>
          <p:cNvGrpSpPr/>
          <p:nvPr/>
        </p:nvGrpSpPr>
        <p:grpSpPr>
          <a:xfrm>
            <a:off x="6622444" y="2057409"/>
            <a:ext cx="868881" cy="684241"/>
            <a:chOff x="6598259" y="2078634"/>
            <a:chExt cx="868881" cy="684241"/>
          </a:xfrm>
        </p:grpSpPr>
        <p:sp>
          <p:nvSpPr>
            <p:cNvPr id="5692" name="Google Shape;5692;p7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8" name="Google Shape;5698;p74"/>
            <p:cNvGrpSpPr/>
            <p:nvPr/>
          </p:nvGrpSpPr>
          <p:grpSpPr>
            <a:xfrm>
              <a:off x="6808175" y="2078634"/>
              <a:ext cx="452229" cy="684241"/>
              <a:chOff x="6808175" y="2078634"/>
              <a:chExt cx="452229" cy="684241"/>
            </a:xfrm>
          </p:grpSpPr>
          <p:sp>
            <p:nvSpPr>
              <p:cNvPr id="5699" name="Google Shape;5699;p7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5" name="Google Shape;5705;p74"/>
              <p:cNvGrpSpPr/>
              <p:nvPr/>
            </p:nvGrpSpPr>
            <p:grpSpPr>
              <a:xfrm>
                <a:off x="6821586" y="2078634"/>
                <a:ext cx="426871" cy="684241"/>
                <a:chOff x="6821586" y="2078634"/>
                <a:chExt cx="426871" cy="684241"/>
              </a:xfrm>
            </p:grpSpPr>
            <p:grpSp>
              <p:nvGrpSpPr>
                <p:cNvPr id="5706" name="Google Shape;5706;p74"/>
                <p:cNvGrpSpPr/>
                <p:nvPr/>
              </p:nvGrpSpPr>
              <p:grpSpPr>
                <a:xfrm>
                  <a:off x="6821586" y="2078634"/>
                  <a:ext cx="426871" cy="684241"/>
                  <a:chOff x="6821586" y="2078634"/>
                  <a:chExt cx="426871" cy="684241"/>
                </a:xfrm>
              </p:grpSpPr>
              <p:sp>
                <p:nvSpPr>
                  <p:cNvPr id="5707" name="Google Shape;5707;p7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6" name="Google Shape;5726;p7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32" name="Google Shape;5732;p74"/>
          <p:cNvGrpSpPr/>
          <p:nvPr/>
        </p:nvGrpSpPr>
        <p:grpSpPr>
          <a:xfrm>
            <a:off x="5795610" y="2063018"/>
            <a:ext cx="671358" cy="671358"/>
            <a:chOff x="6535625" y="760425"/>
            <a:chExt cx="1665900" cy="1665900"/>
          </a:xfrm>
        </p:grpSpPr>
        <p:sp>
          <p:nvSpPr>
            <p:cNvPr id="5733" name="Google Shape;5733;p7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74"/>
          <p:cNvGrpSpPr/>
          <p:nvPr/>
        </p:nvGrpSpPr>
        <p:grpSpPr>
          <a:xfrm>
            <a:off x="732427" y="3731418"/>
            <a:ext cx="1340789" cy="640830"/>
            <a:chOff x="238125" y="1151100"/>
            <a:chExt cx="7139450" cy="3412300"/>
          </a:xfrm>
        </p:grpSpPr>
        <p:sp>
          <p:nvSpPr>
            <p:cNvPr id="5738" name="Google Shape;5738;p7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4"/>
          <p:cNvGrpSpPr/>
          <p:nvPr/>
        </p:nvGrpSpPr>
        <p:grpSpPr>
          <a:xfrm>
            <a:off x="5599650" y="2934699"/>
            <a:ext cx="985357" cy="585764"/>
            <a:chOff x="5145061" y="2881789"/>
            <a:chExt cx="1107641" cy="658458"/>
          </a:xfrm>
        </p:grpSpPr>
        <p:grpSp>
          <p:nvGrpSpPr>
            <p:cNvPr id="5751" name="Google Shape;5751;p74"/>
            <p:cNvGrpSpPr/>
            <p:nvPr/>
          </p:nvGrpSpPr>
          <p:grpSpPr>
            <a:xfrm>
              <a:off x="5722989" y="3244587"/>
              <a:ext cx="529713" cy="295659"/>
              <a:chOff x="5722989" y="3244587"/>
              <a:chExt cx="529713" cy="295659"/>
            </a:xfrm>
          </p:grpSpPr>
          <p:sp>
            <p:nvSpPr>
              <p:cNvPr id="5752" name="Google Shape;5752;p7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53" name="Google Shape;5753;p7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54" name="Google Shape;5754;p74"/>
            <p:cNvGrpSpPr/>
            <p:nvPr/>
          </p:nvGrpSpPr>
          <p:grpSpPr>
            <a:xfrm>
              <a:off x="5145061" y="3244587"/>
              <a:ext cx="536807" cy="295659"/>
              <a:chOff x="5145061" y="3244587"/>
              <a:chExt cx="536807" cy="295659"/>
            </a:xfrm>
          </p:grpSpPr>
          <p:sp>
            <p:nvSpPr>
              <p:cNvPr id="5755" name="Google Shape;5755;p7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56" name="Google Shape;5756;p7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57" name="Google Shape;5757;p74"/>
            <p:cNvGrpSpPr/>
            <p:nvPr/>
          </p:nvGrpSpPr>
          <p:grpSpPr>
            <a:xfrm>
              <a:off x="5341327" y="2898245"/>
              <a:ext cx="532309" cy="614891"/>
              <a:chOff x="5341327" y="2898245"/>
              <a:chExt cx="532309" cy="614891"/>
            </a:xfrm>
          </p:grpSpPr>
          <p:sp>
            <p:nvSpPr>
              <p:cNvPr id="5758" name="Google Shape;5758;p7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59" name="Google Shape;5759;p7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760" name="Google Shape;5760;p74"/>
            <p:cNvGrpSpPr/>
            <p:nvPr/>
          </p:nvGrpSpPr>
          <p:grpSpPr>
            <a:xfrm>
              <a:off x="5532290" y="2881789"/>
              <a:ext cx="620516" cy="305456"/>
              <a:chOff x="5532290" y="2881789"/>
              <a:chExt cx="620516" cy="305456"/>
            </a:xfrm>
          </p:grpSpPr>
          <p:sp>
            <p:nvSpPr>
              <p:cNvPr id="5761" name="Google Shape;5761;p7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762" name="Google Shape;5762;p7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763" name="Google Shape;5763;p74"/>
          <p:cNvGrpSpPr/>
          <p:nvPr/>
        </p:nvGrpSpPr>
        <p:grpSpPr>
          <a:xfrm>
            <a:off x="8178573" y="3726757"/>
            <a:ext cx="269068" cy="645491"/>
            <a:chOff x="7026852" y="3311869"/>
            <a:chExt cx="434331" cy="1041954"/>
          </a:xfrm>
        </p:grpSpPr>
        <p:sp>
          <p:nvSpPr>
            <p:cNvPr id="5764" name="Google Shape;5764;p7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4"/>
          <p:cNvGrpSpPr/>
          <p:nvPr/>
        </p:nvGrpSpPr>
        <p:grpSpPr>
          <a:xfrm>
            <a:off x="6195154" y="3765995"/>
            <a:ext cx="293882" cy="293836"/>
            <a:chOff x="4873519" y="3311869"/>
            <a:chExt cx="499374" cy="499296"/>
          </a:xfrm>
        </p:grpSpPr>
        <p:sp>
          <p:nvSpPr>
            <p:cNvPr id="5768" name="Google Shape;5768;p7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74"/>
          <p:cNvGrpSpPr/>
          <p:nvPr/>
        </p:nvGrpSpPr>
        <p:grpSpPr>
          <a:xfrm>
            <a:off x="6195154" y="4078366"/>
            <a:ext cx="293882" cy="293882"/>
            <a:chOff x="4873519" y="3875839"/>
            <a:chExt cx="499374" cy="499374"/>
          </a:xfrm>
        </p:grpSpPr>
        <p:sp>
          <p:nvSpPr>
            <p:cNvPr id="5771" name="Google Shape;5771;p7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74"/>
          <p:cNvGrpSpPr/>
          <p:nvPr/>
        </p:nvGrpSpPr>
        <p:grpSpPr>
          <a:xfrm>
            <a:off x="2425681" y="2050319"/>
            <a:ext cx="698104" cy="698208"/>
            <a:chOff x="2565073" y="2075876"/>
            <a:chExt cx="672482" cy="672518"/>
          </a:xfrm>
        </p:grpSpPr>
        <p:sp>
          <p:nvSpPr>
            <p:cNvPr id="5774" name="Google Shape;5774;p7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74"/>
          <p:cNvGrpSpPr/>
          <p:nvPr/>
        </p:nvGrpSpPr>
        <p:grpSpPr>
          <a:xfrm>
            <a:off x="5649092" y="3734919"/>
            <a:ext cx="438354" cy="637329"/>
            <a:chOff x="1697726" y="3244179"/>
            <a:chExt cx="788124" cy="1146069"/>
          </a:xfrm>
        </p:grpSpPr>
        <p:sp>
          <p:nvSpPr>
            <p:cNvPr id="5781" name="Google Shape;5781;p7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3" name="Google Shape;5783;p74"/>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4" name="Google Shape;5784;p74"/>
          <p:cNvGrpSpPr/>
          <p:nvPr/>
        </p:nvGrpSpPr>
        <p:grpSpPr>
          <a:xfrm>
            <a:off x="7650306" y="2063282"/>
            <a:ext cx="799565" cy="670282"/>
            <a:chOff x="7617850" y="2063282"/>
            <a:chExt cx="799565" cy="670282"/>
          </a:xfrm>
        </p:grpSpPr>
        <p:cxnSp>
          <p:nvCxnSpPr>
            <p:cNvPr id="5785" name="Google Shape;5785;p7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86" name="Google Shape;5786;p7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87" name="Google Shape;5787;p7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88" name="Google Shape;5788;p7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789" name="Google Shape;5789;p7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790" name="Google Shape;5790;p7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791" name="Google Shape;5791;p74"/>
            <p:cNvGrpSpPr/>
            <p:nvPr/>
          </p:nvGrpSpPr>
          <p:grpSpPr>
            <a:xfrm>
              <a:off x="7734309" y="2063282"/>
              <a:ext cx="570957" cy="620095"/>
              <a:chOff x="7734309" y="2063282"/>
              <a:chExt cx="570957" cy="620095"/>
            </a:xfrm>
          </p:grpSpPr>
          <p:grpSp>
            <p:nvGrpSpPr>
              <p:cNvPr id="5792" name="Google Shape;5792;p74"/>
              <p:cNvGrpSpPr/>
              <p:nvPr/>
            </p:nvGrpSpPr>
            <p:grpSpPr>
              <a:xfrm>
                <a:off x="8031573" y="2063282"/>
                <a:ext cx="273693" cy="620095"/>
                <a:chOff x="8031573" y="2063282"/>
                <a:chExt cx="273693" cy="620095"/>
              </a:xfrm>
            </p:grpSpPr>
            <p:sp>
              <p:nvSpPr>
                <p:cNvPr id="5793" name="Google Shape;5793;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74"/>
              <p:cNvGrpSpPr/>
              <p:nvPr/>
            </p:nvGrpSpPr>
            <p:grpSpPr>
              <a:xfrm flipH="1">
                <a:off x="7734309" y="2063282"/>
                <a:ext cx="273693" cy="620095"/>
                <a:chOff x="8031573" y="2063282"/>
                <a:chExt cx="273693" cy="620095"/>
              </a:xfrm>
            </p:grpSpPr>
            <p:sp>
              <p:nvSpPr>
                <p:cNvPr id="5798" name="Google Shape;5798;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02" name="Google Shape;5802;p74"/>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4"/>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74"/>
          <p:cNvGrpSpPr/>
          <p:nvPr/>
        </p:nvGrpSpPr>
        <p:grpSpPr>
          <a:xfrm>
            <a:off x="7836913" y="2916765"/>
            <a:ext cx="602567" cy="601884"/>
            <a:chOff x="1186975" y="238125"/>
            <a:chExt cx="5244275" cy="5238325"/>
          </a:xfrm>
        </p:grpSpPr>
        <p:sp>
          <p:nvSpPr>
            <p:cNvPr id="5805" name="Google Shape;5805;p7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74"/>
          <p:cNvGrpSpPr/>
          <p:nvPr/>
        </p:nvGrpSpPr>
        <p:grpSpPr>
          <a:xfrm>
            <a:off x="3279650" y="2056249"/>
            <a:ext cx="651848" cy="687338"/>
            <a:chOff x="3400515" y="2056248"/>
            <a:chExt cx="698134" cy="735987"/>
          </a:xfrm>
        </p:grpSpPr>
        <p:grpSp>
          <p:nvGrpSpPr>
            <p:cNvPr id="5810" name="Google Shape;5810;p74"/>
            <p:cNvGrpSpPr/>
            <p:nvPr/>
          </p:nvGrpSpPr>
          <p:grpSpPr>
            <a:xfrm>
              <a:off x="3400515" y="2283913"/>
              <a:ext cx="312919" cy="219900"/>
              <a:chOff x="3400515" y="2283913"/>
              <a:chExt cx="312919" cy="219900"/>
            </a:xfrm>
          </p:grpSpPr>
          <p:sp>
            <p:nvSpPr>
              <p:cNvPr id="5811" name="Google Shape;5811;p7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12" name="Google Shape;5812;p7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813" name="Google Shape;5813;p74"/>
            <p:cNvGrpSpPr/>
            <p:nvPr/>
          </p:nvGrpSpPr>
          <p:grpSpPr>
            <a:xfrm>
              <a:off x="3547823" y="2461089"/>
              <a:ext cx="219900" cy="331146"/>
              <a:chOff x="3547823" y="2461089"/>
              <a:chExt cx="219900" cy="331146"/>
            </a:xfrm>
          </p:grpSpPr>
          <p:sp>
            <p:nvSpPr>
              <p:cNvPr id="5814" name="Google Shape;5814;p7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15" name="Google Shape;5815;p7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816" name="Google Shape;5816;p74"/>
            <p:cNvGrpSpPr/>
            <p:nvPr/>
          </p:nvGrpSpPr>
          <p:grpSpPr>
            <a:xfrm>
              <a:off x="3734138" y="2461089"/>
              <a:ext cx="219900" cy="331146"/>
              <a:chOff x="3734138" y="2461089"/>
              <a:chExt cx="219900" cy="331146"/>
            </a:xfrm>
          </p:grpSpPr>
          <p:sp>
            <p:nvSpPr>
              <p:cNvPr id="5817" name="Google Shape;5817;p7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18" name="Google Shape;5818;p7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819" name="Google Shape;5819;p74"/>
            <p:cNvGrpSpPr/>
            <p:nvPr/>
          </p:nvGrpSpPr>
          <p:grpSpPr>
            <a:xfrm>
              <a:off x="3787560" y="2281742"/>
              <a:ext cx="311089" cy="219900"/>
              <a:chOff x="3787560" y="2281742"/>
              <a:chExt cx="311089" cy="219900"/>
            </a:xfrm>
          </p:grpSpPr>
          <p:sp>
            <p:nvSpPr>
              <p:cNvPr id="5820" name="Google Shape;5820;p7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21" name="Google Shape;5821;p7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822" name="Google Shape;5822;p74"/>
            <p:cNvGrpSpPr/>
            <p:nvPr/>
          </p:nvGrpSpPr>
          <p:grpSpPr>
            <a:xfrm>
              <a:off x="3637290" y="2056248"/>
              <a:ext cx="219900" cy="330736"/>
              <a:chOff x="3637290" y="2056248"/>
              <a:chExt cx="219900" cy="330736"/>
            </a:xfrm>
          </p:grpSpPr>
          <p:sp>
            <p:nvSpPr>
              <p:cNvPr id="5823" name="Google Shape;5823;p7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824" name="Google Shape;5824;p7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25" name="Google Shape;5825;p74"/>
          <p:cNvGrpSpPr/>
          <p:nvPr/>
        </p:nvGrpSpPr>
        <p:grpSpPr>
          <a:xfrm>
            <a:off x="2571356" y="2926255"/>
            <a:ext cx="1268144" cy="592394"/>
            <a:chOff x="238125" y="1188750"/>
            <a:chExt cx="7140450" cy="3335550"/>
          </a:xfrm>
        </p:grpSpPr>
        <p:sp>
          <p:nvSpPr>
            <p:cNvPr id="5826" name="Google Shape;5826;p7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74"/>
          <p:cNvGrpSpPr/>
          <p:nvPr/>
        </p:nvGrpSpPr>
        <p:grpSpPr>
          <a:xfrm>
            <a:off x="6679257" y="2928410"/>
            <a:ext cx="1053944" cy="590147"/>
            <a:chOff x="238125" y="1335475"/>
            <a:chExt cx="5418735" cy="3034175"/>
          </a:xfrm>
        </p:grpSpPr>
        <p:sp>
          <p:nvSpPr>
            <p:cNvPr id="5832" name="Google Shape;5832;p7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74"/>
          <p:cNvGrpSpPr/>
          <p:nvPr/>
        </p:nvGrpSpPr>
        <p:grpSpPr>
          <a:xfrm>
            <a:off x="4110066" y="3733309"/>
            <a:ext cx="1268207" cy="638939"/>
            <a:chOff x="3967651" y="3645904"/>
            <a:chExt cx="1479304" cy="745292"/>
          </a:xfrm>
        </p:grpSpPr>
        <p:grpSp>
          <p:nvGrpSpPr>
            <p:cNvPr id="5836" name="Google Shape;5836;p74"/>
            <p:cNvGrpSpPr/>
            <p:nvPr/>
          </p:nvGrpSpPr>
          <p:grpSpPr>
            <a:xfrm>
              <a:off x="3967651" y="4009026"/>
              <a:ext cx="1479304" cy="382170"/>
              <a:chOff x="3967651" y="4009026"/>
              <a:chExt cx="1479304" cy="382170"/>
            </a:xfrm>
          </p:grpSpPr>
          <p:grpSp>
            <p:nvGrpSpPr>
              <p:cNvPr id="5837" name="Google Shape;5837;p74"/>
              <p:cNvGrpSpPr/>
              <p:nvPr/>
            </p:nvGrpSpPr>
            <p:grpSpPr>
              <a:xfrm>
                <a:off x="4892216" y="4195630"/>
                <a:ext cx="554739" cy="195566"/>
                <a:chOff x="3604375" y="4892160"/>
                <a:chExt cx="1651500" cy="582215"/>
              </a:xfrm>
            </p:grpSpPr>
            <p:sp>
              <p:nvSpPr>
                <p:cNvPr id="5838" name="Google Shape;5838;p7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4"/>
              <p:cNvGrpSpPr/>
              <p:nvPr/>
            </p:nvGrpSpPr>
            <p:grpSpPr>
              <a:xfrm>
                <a:off x="3967651" y="4146303"/>
                <a:ext cx="579402" cy="244893"/>
                <a:chOff x="851875" y="4745310"/>
                <a:chExt cx="1724925" cy="729065"/>
              </a:xfrm>
            </p:grpSpPr>
            <p:sp>
              <p:nvSpPr>
                <p:cNvPr id="5841" name="Google Shape;5841;p7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74"/>
              <p:cNvGrpSpPr/>
              <p:nvPr/>
            </p:nvGrpSpPr>
            <p:grpSpPr>
              <a:xfrm>
                <a:off x="4460753" y="4009026"/>
                <a:ext cx="493110" cy="382170"/>
                <a:chOff x="2319875" y="4336625"/>
                <a:chExt cx="1468025" cy="1137750"/>
              </a:xfrm>
            </p:grpSpPr>
            <p:sp>
              <p:nvSpPr>
                <p:cNvPr id="5844" name="Google Shape;5844;p7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6" name="Google Shape;5846;p74"/>
            <p:cNvGrpSpPr/>
            <p:nvPr/>
          </p:nvGrpSpPr>
          <p:grpSpPr>
            <a:xfrm>
              <a:off x="4479443" y="3645904"/>
              <a:ext cx="455965" cy="388789"/>
              <a:chOff x="2957425" y="238100"/>
              <a:chExt cx="1910200" cy="1628775"/>
            </a:xfrm>
          </p:grpSpPr>
          <p:sp>
            <p:nvSpPr>
              <p:cNvPr id="5847" name="Google Shape;5847;p7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7" name="Google Shape;5857;p74"/>
          <p:cNvGrpSpPr/>
          <p:nvPr/>
        </p:nvGrpSpPr>
        <p:grpSpPr>
          <a:xfrm>
            <a:off x="2496179" y="3734510"/>
            <a:ext cx="1243128" cy="637739"/>
            <a:chOff x="2496310" y="3693351"/>
            <a:chExt cx="1342906" cy="688926"/>
          </a:xfrm>
        </p:grpSpPr>
        <p:grpSp>
          <p:nvGrpSpPr>
            <p:cNvPr id="5858" name="Google Shape;5858;p74"/>
            <p:cNvGrpSpPr/>
            <p:nvPr/>
          </p:nvGrpSpPr>
          <p:grpSpPr>
            <a:xfrm>
              <a:off x="2496310" y="3693351"/>
              <a:ext cx="1342906" cy="688875"/>
              <a:chOff x="2496310" y="3693351"/>
              <a:chExt cx="1342906" cy="688875"/>
            </a:xfrm>
          </p:grpSpPr>
          <p:sp>
            <p:nvSpPr>
              <p:cNvPr id="5859" name="Google Shape;5859;p7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5" name="Google Shape;5865;p74"/>
              <p:cNvCxnSpPr>
                <a:stCxn id="586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866" name="Google Shape;5866;p74"/>
              <p:cNvCxnSpPr>
                <a:stCxn id="586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867" name="Google Shape;5867;p74"/>
              <p:cNvCxnSpPr>
                <a:stCxn id="586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68" name="Google Shape;5868;p74"/>
              <p:cNvCxnSpPr>
                <a:stCxn id="586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869" name="Google Shape;5869;p74"/>
              <p:cNvCxnSpPr>
                <a:stCxn id="586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870" name="Google Shape;5870;p74"/>
            <p:cNvGrpSpPr/>
            <p:nvPr/>
          </p:nvGrpSpPr>
          <p:grpSpPr>
            <a:xfrm>
              <a:off x="2675275" y="3930557"/>
              <a:ext cx="1003306" cy="451719"/>
              <a:chOff x="2675275" y="4174282"/>
              <a:chExt cx="1003306" cy="451719"/>
            </a:xfrm>
          </p:grpSpPr>
          <p:sp>
            <p:nvSpPr>
              <p:cNvPr id="5871" name="Google Shape;5871;p7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4" name="Google Shape;5874;p74"/>
          <p:cNvGrpSpPr/>
          <p:nvPr/>
        </p:nvGrpSpPr>
        <p:grpSpPr>
          <a:xfrm>
            <a:off x="1669850" y="1171356"/>
            <a:ext cx="574511" cy="874709"/>
            <a:chOff x="1715404" y="1112080"/>
            <a:chExt cx="642270" cy="977984"/>
          </a:xfrm>
        </p:grpSpPr>
        <p:grpSp>
          <p:nvGrpSpPr>
            <p:cNvPr id="5875" name="Google Shape;5875;p74"/>
            <p:cNvGrpSpPr/>
            <p:nvPr/>
          </p:nvGrpSpPr>
          <p:grpSpPr>
            <a:xfrm>
              <a:off x="1715404" y="1112080"/>
              <a:ext cx="642270" cy="977984"/>
              <a:chOff x="1715404" y="1112080"/>
              <a:chExt cx="642270" cy="977984"/>
            </a:xfrm>
          </p:grpSpPr>
          <p:sp>
            <p:nvSpPr>
              <p:cNvPr id="5876" name="Google Shape;5876;p7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74"/>
            <p:cNvGrpSpPr/>
            <p:nvPr/>
          </p:nvGrpSpPr>
          <p:grpSpPr>
            <a:xfrm>
              <a:off x="1768927" y="1165603"/>
              <a:ext cx="535225" cy="851367"/>
              <a:chOff x="1768927" y="1165603"/>
              <a:chExt cx="535225" cy="851367"/>
            </a:xfrm>
          </p:grpSpPr>
          <p:sp>
            <p:nvSpPr>
              <p:cNvPr id="5879" name="Google Shape;5879;p7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74"/>
            <p:cNvGrpSpPr/>
            <p:nvPr/>
          </p:nvGrpSpPr>
          <p:grpSpPr>
            <a:xfrm>
              <a:off x="1822449" y="1219125"/>
              <a:ext cx="428180" cy="718859"/>
              <a:chOff x="1822449" y="1219125"/>
              <a:chExt cx="428180" cy="718859"/>
            </a:xfrm>
          </p:grpSpPr>
          <p:sp>
            <p:nvSpPr>
              <p:cNvPr id="5882" name="Google Shape;5882;p7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74"/>
            <p:cNvGrpSpPr/>
            <p:nvPr/>
          </p:nvGrpSpPr>
          <p:grpSpPr>
            <a:xfrm>
              <a:off x="1875972" y="1272648"/>
              <a:ext cx="321135" cy="586939"/>
              <a:chOff x="1875972" y="1272648"/>
              <a:chExt cx="321135" cy="586939"/>
            </a:xfrm>
          </p:grpSpPr>
          <p:sp>
            <p:nvSpPr>
              <p:cNvPr id="5885" name="Google Shape;5885;p7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7" name="Google Shape;5887;p74"/>
          <p:cNvGrpSpPr/>
          <p:nvPr/>
        </p:nvGrpSpPr>
        <p:grpSpPr>
          <a:xfrm>
            <a:off x="7777011" y="3728078"/>
            <a:ext cx="293855" cy="644170"/>
            <a:chOff x="241025" y="3151575"/>
            <a:chExt cx="293855" cy="644170"/>
          </a:xfrm>
        </p:grpSpPr>
        <p:sp>
          <p:nvSpPr>
            <p:cNvPr id="5888" name="Google Shape;5888;p7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74"/>
          <p:cNvGrpSpPr/>
          <p:nvPr/>
        </p:nvGrpSpPr>
        <p:grpSpPr>
          <a:xfrm>
            <a:off x="724994" y="2928078"/>
            <a:ext cx="1779649" cy="591620"/>
            <a:chOff x="246070" y="1983375"/>
            <a:chExt cx="1855347" cy="616849"/>
          </a:xfrm>
        </p:grpSpPr>
        <p:sp>
          <p:nvSpPr>
            <p:cNvPr id="5891" name="Google Shape;5891;p7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74"/>
          <p:cNvGrpSpPr/>
          <p:nvPr/>
        </p:nvGrpSpPr>
        <p:grpSpPr>
          <a:xfrm>
            <a:off x="2335861" y="1171356"/>
            <a:ext cx="711055" cy="745993"/>
            <a:chOff x="2496269" y="1171698"/>
            <a:chExt cx="761953" cy="799392"/>
          </a:xfrm>
        </p:grpSpPr>
        <p:grpSp>
          <p:nvGrpSpPr>
            <p:cNvPr id="5901" name="Google Shape;5901;p74"/>
            <p:cNvGrpSpPr/>
            <p:nvPr/>
          </p:nvGrpSpPr>
          <p:grpSpPr>
            <a:xfrm>
              <a:off x="2496269" y="1171698"/>
              <a:ext cx="761953" cy="723022"/>
              <a:chOff x="2496269" y="1171698"/>
              <a:chExt cx="761953" cy="723022"/>
            </a:xfrm>
          </p:grpSpPr>
          <p:sp>
            <p:nvSpPr>
              <p:cNvPr id="5902" name="Google Shape;5902;p7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4" name="Google Shape;5904;p74"/>
              <p:cNvGrpSpPr/>
              <p:nvPr/>
            </p:nvGrpSpPr>
            <p:grpSpPr>
              <a:xfrm>
                <a:off x="2496269" y="1171698"/>
                <a:ext cx="761953" cy="723022"/>
                <a:chOff x="2496269" y="1120652"/>
                <a:chExt cx="761953" cy="723022"/>
              </a:xfrm>
            </p:grpSpPr>
            <p:grpSp>
              <p:nvGrpSpPr>
                <p:cNvPr id="5905" name="Google Shape;5905;p74"/>
                <p:cNvGrpSpPr/>
                <p:nvPr/>
              </p:nvGrpSpPr>
              <p:grpSpPr>
                <a:xfrm>
                  <a:off x="2496269" y="1120652"/>
                  <a:ext cx="761953" cy="723022"/>
                  <a:chOff x="2496269" y="1120652"/>
                  <a:chExt cx="761953" cy="723022"/>
                </a:xfrm>
              </p:grpSpPr>
              <p:grpSp>
                <p:nvGrpSpPr>
                  <p:cNvPr id="5906" name="Google Shape;5906;p74"/>
                  <p:cNvGrpSpPr/>
                  <p:nvPr/>
                </p:nvGrpSpPr>
                <p:grpSpPr>
                  <a:xfrm>
                    <a:off x="2496269" y="1304589"/>
                    <a:ext cx="407089" cy="305057"/>
                    <a:chOff x="2496269" y="1304589"/>
                    <a:chExt cx="407089" cy="305057"/>
                  </a:xfrm>
                </p:grpSpPr>
                <p:sp>
                  <p:nvSpPr>
                    <p:cNvPr id="5907" name="Google Shape;5907;p7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4"/>
                  <p:cNvGrpSpPr/>
                  <p:nvPr/>
                </p:nvGrpSpPr>
                <p:grpSpPr>
                  <a:xfrm>
                    <a:off x="2586468" y="1493376"/>
                    <a:ext cx="358850" cy="349656"/>
                    <a:chOff x="2586468" y="1493376"/>
                    <a:chExt cx="358850" cy="349656"/>
                  </a:xfrm>
                </p:grpSpPr>
                <p:sp>
                  <p:nvSpPr>
                    <p:cNvPr id="5910" name="Google Shape;5910;p7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4"/>
                  <p:cNvGrpSpPr/>
                  <p:nvPr/>
                </p:nvGrpSpPr>
                <p:grpSpPr>
                  <a:xfrm>
                    <a:off x="2807939" y="1494024"/>
                    <a:ext cx="358857" cy="349650"/>
                    <a:chOff x="2807939" y="1494024"/>
                    <a:chExt cx="358857" cy="349650"/>
                  </a:xfrm>
                </p:grpSpPr>
                <p:sp>
                  <p:nvSpPr>
                    <p:cNvPr id="5913" name="Google Shape;5913;p7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4"/>
                  <p:cNvGrpSpPr/>
                  <p:nvPr/>
                </p:nvGrpSpPr>
                <p:grpSpPr>
                  <a:xfrm>
                    <a:off x="2851133" y="1305635"/>
                    <a:ext cx="407089" cy="305057"/>
                    <a:chOff x="2851133" y="1305635"/>
                    <a:chExt cx="407089" cy="305057"/>
                  </a:xfrm>
                </p:grpSpPr>
                <p:sp>
                  <p:nvSpPr>
                    <p:cNvPr id="5916" name="Google Shape;5916;p7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4"/>
                  <p:cNvGrpSpPr/>
                  <p:nvPr/>
                </p:nvGrpSpPr>
                <p:grpSpPr>
                  <a:xfrm>
                    <a:off x="2727495" y="1120652"/>
                    <a:ext cx="300271" cy="396358"/>
                    <a:chOff x="2727495" y="1120652"/>
                    <a:chExt cx="300271" cy="396358"/>
                  </a:xfrm>
                </p:grpSpPr>
                <p:sp>
                  <p:nvSpPr>
                    <p:cNvPr id="5919" name="Google Shape;5919;p7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1" name="Google Shape;5921;p74"/>
                <p:cNvGrpSpPr/>
                <p:nvPr/>
              </p:nvGrpSpPr>
              <p:grpSpPr>
                <a:xfrm>
                  <a:off x="2722305" y="1350460"/>
                  <a:ext cx="308357" cy="308344"/>
                  <a:chOff x="2722305" y="1350460"/>
                  <a:chExt cx="308357" cy="308344"/>
                </a:xfrm>
              </p:grpSpPr>
              <p:sp>
                <p:nvSpPr>
                  <p:cNvPr id="5922" name="Google Shape;5922;p7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74"/>
                  <p:cNvGrpSpPr/>
                  <p:nvPr/>
                </p:nvGrpSpPr>
                <p:grpSpPr>
                  <a:xfrm>
                    <a:off x="2725064" y="1364529"/>
                    <a:ext cx="297954" cy="280182"/>
                    <a:chOff x="2725064" y="1364529"/>
                    <a:chExt cx="297954" cy="280182"/>
                  </a:xfrm>
                </p:grpSpPr>
                <p:sp>
                  <p:nvSpPr>
                    <p:cNvPr id="5924" name="Google Shape;5924;p7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929" name="Google Shape;5929;p7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74"/>
          <p:cNvGrpSpPr/>
          <p:nvPr/>
        </p:nvGrpSpPr>
        <p:grpSpPr>
          <a:xfrm>
            <a:off x="3924561" y="2927462"/>
            <a:ext cx="1569144" cy="591015"/>
            <a:chOff x="3820100" y="3023049"/>
            <a:chExt cx="1303926" cy="491162"/>
          </a:xfrm>
        </p:grpSpPr>
        <p:grpSp>
          <p:nvGrpSpPr>
            <p:cNvPr id="5935" name="Google Shape;5935;p74"/>
            <p:cNvGrpSpPr/>
            <p:nvPr/>
          </p:nvGrpSpPr>
          <p:grpSpPr>
            <a:xfrm>
              <a:off x="3820100" y="3023072"/>
              <a:ext cx="1303926" cy="491139"/>
              <a:chOff x="3820100" y="3023072"/>
              <a:chExt cx="1303926" cy="491139"/>
            </a:xfrm>
          </p:grpSpPr>
          <p:sp>
            <p:nvSpPr>
              <p:cNvPr id="5936" name="Google Shape;5936;p7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74"/>
            <p:cNvGrpSpPr/>
            <p:nvPr/>
          </p:nvGrpSpPr>
          <p:grpSpPr>
            <a:xfrm>
              <a:off x="4132439" y="3023645"/>
              <a:ext cx="393633" cy="177096"/>
              <a:chOff x="4132439" y="3023645"/>
              <a:chExt cx="393633" cy="177096"/>
            </a:xfrm>
          </p:grpSpPr>
          <p:sp>
            <p:nvSpPr>
              <p:cNvPr id="5939" name="Google Shape;5939;p7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4"/>
            <p:cNvGrpSpPr/>
            <p:nvPr/>
          </p:nvGrpSpPr>
          <p:grpSpPr>
            <a:xfrm>
              <a:off x="3921811" y="3023049"/>
              <a:ext cx="1002397" cy="388943"/>
              <a:chOff x="3921811" y="3023049"/>
              <a:chExt cx="1002397" cy="388943"/>
            </a:xfrm>
          </p:grpSpPr>
          <p:sp>
            <p:nvSpPr>
              <p:cNvPr id="5942" name="Google Shape;5942;p7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4"/>
            <p:cNvGrpSpPr/>
            <p:nvPr/>
          </p:nvGrpSpPr>
          <p:grpSpPr>
            <a:xfrm>
              <a:off x="4023645" y="3023049"/>
              <a:ext cx="683032" cy="286722"/>
              <a:chOff x="4023645" y="3023049"/>
              <a:chExt cx="683032" cy="286722"/>
            </a:xfrm>
          </p:grpSpPr>
          <p:sp>
            <p:nvSpPr>
              <p:cNvPr id="5945" name="Google Shape;5945;p7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7" name="Google Shape;5947;p74"/>
          <p:cNvGrpSpPr/>
          <p:nvPr/>
        </p:nvGrpSpPr>
        <p:grpSpPr>
          <a:xfrm>
            <a:off x="1556683" y="2054307"/>
            <a:ext cx="713522" cy="688025"/>
            <a:chOff x="1706078" y="2092648"/>
            <a:chExt cx="660913" cy="637296"/>
          </a:xfrm>
        </p:grpSpPr>
        <p:sp>
          <p:nvSpPr>
            <p:cNvPr id="5948" name="Google Shape;5948;p7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9" name="Google Shape;5949;p74"/>
            <p:cNvGrpSpPr/>
            <p:nvPr/>
          </p:nvGrpSpPr>
          <p:grpSpPr>
            <a:xfrm>
              <a:off x="1706078" y="2092648"/>
              <a:ext cx="660913" cy="575241"/>
              <a:chOff x="1706078" y="2092648"/>
              <a:chExt cx="660913" cy="575241"/>
            </a:xfrm>
          </p:grpSpPr>
          <p:sp>
            <p:nvSpPr>
              <p:cNvPr id="5950" name="Google Shape;5950;p7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3" name="Google Shape;5953;p74"/>
          <p:cNvGrpSpPr/>
          <p:nvPr/>
        </p:nvGrpSpPr>
        <p:grpSpPr>
          <a:xfrm>
            <a:off x="6318542" y="1171856"/>
            <a:ext cx="1317459" cy="684168"/>
            <a:chOff x="238125" y="999450"/>
            <a:chExt cx="7140700" cy="3708225"/>
          </a:xfrm>
        </p:grpSpPr>
        <p:sp>
          <p:nvSpPr>
            <p:cNvPr id="5954" name="Google Shape;5954;p7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6" name="Shape 5966"/>
        <p:cNvGrpSpPr/>
        <p:nvPr/>
      </p:nvGrpSpPr>
      <p:grpSpPr>
        <a:xfrm>
          <a:off x="0" y="0"/>
          <a:ext cx="0" cy="0"/>
          <a:chOff x="0" y="0"/>
          <a:chExt cx="0" cy="0"/>
        </a:xfrm>
      </p:grpSpPr>
      <p:grpSp>
        <p:nvGrpSpPr>
          <p:cNvPr id="5967" name="Google Shape;5967;p75"/>
          <p:cNvGrpSpPr/>
          <p:nvPr/>
        </p:nvGrpSpPr>
        <p:grpSpPr>
          <a:xfrm>
            <a:off x="729238" y="1179665"/>
            <a:ext cx="1636117" cy="1526144"/>
            <a:chOff x="729238" y="1179665"/>
            <a:chExt cx="1636117" cy="1526144"/>
          </a:xfrm>
        </p:grpSpPr>
        <p:grpSp>
          <p:nvGrpSpPr>
            <p:cNvPr id="5968" name="Google Shape;5968;p75"/>
            <p:cNvGrpSpPr/>
            <p:nvPr/>
          </p:nvGrpSpPr>
          <p:grpSpPr>
            <a:xfrm>
              <a:off x="729238" y="1179665"/>
              <a:ext cx="80700" cy="1526144"/>
              <a:chOff x="729238" y="1179665"/>
              <a:chExt cx="80700" cy="1526144"/>
            </a:xfrm>
          </p:grpSpPr>
          <p:sp>
            <p:nvSpPr>
              <p:cNvPr id="5969" name="Google Shape;5969;p7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75"/>
            <p:cNvGrpSpPr/>
            <p:nvPr/>
          </p:nvGrpSpPr>
          <p:grpSpPr>
            <a:xfrm>
              <a:off x="903098" y="1179665"/>
              <a:ext cx="80700" cy="1526144"/>
              <a:chOff x="903098" y="1179665"/>
              <a:chExt cx="80700" cy="1526144"/>
            </a:xfrm>
          </p:grpSpPr>
          <p:sp>
            <p:nvSpPr>
              <p:cNvPr id="5980" name="Google Shape;5980;p7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75"/>
            <p:cNvGrpSpPr/>
            <p:nvPr/>
          </p:nvGrpSpPr>
          <p:grpSpPr>
            <a:xfrm>
              <a:off x="1076958" y="1179665"/>
              <a:ext cx="80700" cy="1526144"/>
              <a:chOff x="1076958" y="1179665"/>
              <a:chExt cx="80700" cy="1526144"/>
            </a:xfrm>
          </p:grpSpPr>
          <p:sp>
            <p:nvSpPr>
              <p:cNvPr id="5991" name="Google Shape;5991;p7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75"/>
            <p:cNvGrpSpPr/>
            <p:nvPr/>
          </p:nvGrpSpPr>
          <p:grpSpPr>
            <a:xfrm>
              <a:off x="1247707" y="1179665"/>
              <a:ext cx="80700" cy="1526144"/>
              <a:chOff x="1247707" y="1179665"/>
              <a:chExt cx="80700" cy="1526144"/>
            </a:xfrm>
          </p:grpSpPr>
          <p:sp>
            <p:nvSpPr>
              <p:cNvPr id="6002" name="Google Shape;6002;p7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75"/>
            <p:cNvGrpSpPr/>
            <p:nvPr/>
          </p:nvGrpSpPr>
          <p:grpSpPr>
            <a:xfrm>
              <a:off x="1421567" y="1179665"/>
              <a:ext cx="80700" cy="1526144"/>
              <a:chOff x="1421567" y="1179665"/>
              <a:chExt cx="80700" cy="1526144"/>
            </a:xfrm>
          </p:grpSpPr>
          <p:sp>
            <p:nvSpPr>
              <p:cNvPr id="6013" name="Google Shape;6013;p7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75"/>
            <p:cNvGrpSpPr/>
            <p:nvPr/>
          </p:nvGrpSpPr>
          <p:grpSpPr>
            <a:xfrm>
              <a:off x="1592327" y="1179665"/>
              <a:ext cx="80700" cy="1526144"/>
              <a:chOff x="1592327" y="1179665"/>
              <a:chExt cx="80700" cy="1526144"/>
            </a:xfrm>
          </p:grpSpPr>
          <p:sp>
            <p:nvSpPr>
              <p:cNvPr id="6024" name="Google Shape;6024;p7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75"/>
            <p:cNvGrpSpPr/>
            <p:nvPr/>
          </p:nvGrpSpPr>
          <p:grpSpPr>
            <a:xfrm>
              <a:off x="1766187" y="1179665"/>
              <a:ext cx="80700" cy="1526144"/>
              <a:chOff x="1766187" y="1179665"/>
              <a:chExt cx="80700" cy="1526144"/>
            </a:xfrm>
          </p:grpSpPr>
          <p:sp>
            <p:nvSpPr>
              <p:cNvPr id="6035" name="Google Shape;6035;p7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75"/>
            <p:cNvGrpSpPr/>
            <p:nvPr/>
          </p:nvGrpSpPr>
          <p:grpSpPr>
            <a:xfrm>
              <a:off x="1936935" y="1179665"/>
              <a:ext cx="80700" cy="1526144"/>
              <a:chOff x="1936935" y="1179665"/>
              <a:chExt cx="80700" cy="1526144"/>
            </a:xfrm>
          </p:grpSpPr>
          <p:sp>
            <p:nvSpPr>
              <p:cNvPr id="6046" name="Google Shape;6046;p7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75"/>
            <p:cNvGrpSpPr/>
            <p:nvPr/>
          </p:nvGrpSpPr>
          <p:grpSpPr>
            <a:xfrm>
              <a:off x="2110795" y="1179665"/>
              <a:ext cx="80700" cy="1526144"/>
              <a:chOff x="2110795" y="1179665"/>
              <a:chExt cx="80700" cy="1526144"/>
            </a:xfrm>
          </p:grpSpPr>
          <p:sp>
            <p:nvSpPr>
              <p:cNvPr id="6057" name="Google Shape;6057;p7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5"/>
            <p:cNvGrpSpPr/>
            <p:nvPr/>
          </p:nvGrpSpPr>
          <p:grpSpPr>
            <a:xfrm>
              <a:off x="2284655" y="1179665"/>
              <a:ext cx="80700" cy="1526144"/>
              <a:chOff x="2284655" y="1179665"/>
              <a:chExt cx="80700" cy="1526144"/>
            </a:xfrm>
          </p:grpSpPr>
          <p:sp>
            <p:nvSpPr>
              <p:cNvPr id="6068" name="Google Shape;6068;p7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8" name="Google Shape;6078;p75"/>
          <p:cNvGrpSpPr/>
          <p:nvPr/>
        </p:nvGrpSpPr>
        <p:grpSpPr>
          <a:xfrm>
            <a:off x="2623904" y="1198803"/>
            <a:ext cx="1364248" cy="1102133"/>
            <a:chOff x="2623904" y="1198803"/>
            <a:chExt cx="1364248" cy="1102133"/>
          </a:xfrm>
        </p:grpSpPr>
        <p:grpSp>
          <p:nvGrpSpPr>
            <p:cNvPr id="6079" name="Google Shape;6079;p75"/>
            <p:cNvGrpSpPr/>
            <p:nvPr/>
          </p:nvGrpSpPr>
          <p:grpSpPr>
            <a:xfrm>
              <a:off x="2623907" y="1198803"/>
              <a:ext cx="1364245" cy="273000"/>
              <a:chOff x="2623907" y="1198803"/>
              <a:chExt cx="1364245" cy="273000"/>
            </a:xfrm>
          </p:grpSpPr>
          <p:sp>
            <p:nvSpPr>
              <p:cNvPr id="6080" name="Google Shape;6080;p7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75"/>
            <p:cNvGrpSpPr/>
            <p:nvPr/>
          </p:nvGrpSpPr>
          <p:grpSpPr>
            <a:xfrm>
              <a:off x="2623904" y="1476964"/>
              <a:ext cx="1364245" cy="273000"/>
              <a:chOff x="2623904" y="1476964"/>
              <a:chExt cx="1364245" cy="273000"/>
            </a:xfrm>
          </p:grpSpPr>
          <p:sp>
            <p:nvSpPr>
              <p:cNvPr id="6086" name="Google Shape;6086;p7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75"/>
            <p:cNvGrpSpPr/>
            <p:nvPr/>
          </p:nvGrpSpPr>
          <p:grpSpPr>
            <a:xfrm>
              <a:off x="2623907" y="1749775"/>
              <a:ext cx="1364245" cy="273000"/>
              <a:chOff x="2623907" y="1749775"/>
              <a:chExt cx="1364245" cy="273000"/>
            </a:xfrm>
          </p:grpSpPr>
          <p:sp>
            <p:nvSpPr>
              <p:cNvPr id="6092" name="Google Shape;6092;p7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75"/>
            <p:cNvGrpSpPr/>
            <p:nvPr/>
          </p:nvGrpSpPr>
          <p:grpSpPr>
            <a:xfrm>
              <a:off x="2623904" y="2027936"/>
              <a:ext cx="1364245" cy="273000"/>
              <a:chOff x="2623904" y="2027936"/>
              <a:chExt cx="1364245" cy="273000"/>
            </a:xfrm>
          </p:grpSpPr>
          <p:sp>
            <p:nvSpPr>
              <p:cNvPr id="6098" name="Google Shape;6098;p7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3" name="Google Shape;6103;p75"/>
          <p:cNvGrpSpPr/>
          <p:nvPr/>
        </p:nvGrpSpPr>
        <p:grpSpPr>
          <a:xfrm>
            <a:off x="2613365" y="2657876"/>
            <a:ext cx="1387541" cy="159124"/>
            <a:chOff x="3200660" y="2180272"/>
            <a:chExt cx="2563824" cy="378237"/>
          </a:xfrm>
        </p:grpSpPr>
        <p:sp>
          <p:nvSpPr>
            <p:cNvPr id="6104" name="Google Shape;6104;p7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75"/>
          <p:cNvGrpSpPr/>
          <p:nvPr/>
        </p:nvGrpSpPr>
        <p:grpSpPr>
          <a:xfrm>
            <a:off x="2609890" y="2935640"/>
            <a:ext cx="1390502" cy="159625"/>
            <a:chOff x="3530150" y="2790075"/>
            <a:chExt cx="1962600" cy="225300"/>
          </a:xfrm>
        </p:grpSpPr>
        <p:sp>
          <p:nvSpPr>
            <p:cNvPr id="6123" name="Google Shape;6123;p7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75"/>
          <p:cNvGrpSpPr/>
          <p:nvPr/>
        </p:nvGrpSpPr>
        <p:grpSpPr>
          <a:xfrm>
            <a:off x="2609948" y="3213905"/>
            <a:ext cx="1411629" cy="154175"/>
            <a:chOff x="3558802" y="4011244"/>
            <a:chExt cx="1866000" cy="111600"/>
          </a:xfrm>
        </p:grpSpPr>
        <p:sp>
          <p:nvSpPr>
            <p:cNvPr id="6126" name="Google Shape;6126;p7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75"/>
          <p:cNvGrpSpPr/>
          <p:nvPr/>
        </p:nvGrpSpPr>
        <p:grpSpPr>
          <a:xfrm>
            <a:off x="2610235" y="2419475"/>
            <a:ext cx="1383503" cy="119761"/>
            <a:chOff x="3465975" y="2270258"/>
            <a:chExt cx="1986364" cy="171947"/>
          </a:xfrm>
        </p:grpSpPr>
        <p:sp>
          <p:nvSpPr>
            <p:cNvPr id="6129" name="Google Shape;6129;p7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75"/>
          <p:cNvGrpSpPr/>
          <p:nvPr/>
        </p:nvGrpSpPr>
        <p:grpSpPr>
          <a:xfrm>
            <a:off x="2621243" y="3783248"/>
            <a:ext cx="1369531" cy="195460"/>
            <a:chOff x="723300" y="4253549"/>
            <a:chExt cx="2276482" cy="324900"/>
          </a:xfrm>
        </p:grpSpPr>
        <p:sp>
          <p:nvSpPr>
            <p:cNvPr id="6138" name="Google Shape;6138;p7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75"/>
          <p:cNvGrpSpPr/>
          <p:nvPr/>
        </p:nvGrpSpPr>
        <p:grpSpPr>
          <a:xfrm>
            <a:off x="2610803" y="3484489"/>
            <a:ext cx="1389066" cy="180119"/>
            <a:chOff x="705948" y="3788465"/>
            <a:chExt cx="2308953" cy="299400"/>
          </a:xfrm>
        </p:grpSpPr>
        <p:sp>
          <p:nvSpPr>
            <p:cNvPr id="6144" name="Google Shape;6144;p7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75"/>
          <p:cNvGrpSpPr/>
          <p:nvPr/>
        </p:nvGrpSpPr>
        <p:grpSpPr>
          <a:xfrm>
            <a:off x="4207794" y="2088443"/>
            <a:ext cx="1433821" cy="191501"/>
            <a:chOff x="4273350" y="2088443"/>
            <a:chExt cx="1433821" cy="191501"/>
          </a:xfrm>
        </p:grpSpPr>
        <p:grpSp>
          <p:nvGrpSpPr>
            <p:cNvPr id="6150" name="Google Shape;6150;p75"/>
            <p:cNvGrpSpPr/>
            <p:nvPr/>
          </p:nvGrpSpPr>
          <p:grpSpPr>
            <a:xfrm>
              <a:off x="4273350" y="2088443"/>
              <a:ext cx="1433821" cy="0"/>
              <a:chOff x="5224975" y="2962250"/>
              <a:chExt cx="1544400" cy="0"/>
            </a:xfrm>
          </p:grpSpPr>
          <p:cxnSp>
            <p:nvCxnSpPr>
              <p:cNvPr id="6151" name="Google Shape;6151;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52" name="Google Shape;6152;p7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153" name="Google Shape;6153;p75"/>
            <p:cNvGrpSpPr/>
            <p:nvPr/>
          </p:nvGrpSpPr>
          <p:grpSpPr>
            <a:xfrm>
              <a:off x="4273350" y="2279944"/>
              <a:ext cx="1433821" cy="0"/>
              <a:chOff x="5224975" y="2962250"/>
              <a:chExt cx="1544400" cy="0"/>
            </a:xfrm>
          </p:grpSpPr>
          <p:cxnSp>
            <p:nvCxnSpPr>
              <p:cNvPr id="6154" name="Google Shape;6154;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155" name="Google Shape;6155;p7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156" name="Google Shape;6156;p75"/>
          <p:cNvGrpSpPr/>
          <p:nvPr/>
        </p:nvGrpSpPr>
        <p:grpSpPr>
          <a:xfrm>
            <a:off x="2658741" y="4097347"/>
            <a:ext cx="1304609" cy="294074"/>
            <a:chOff x="2658741" y="4097347"/>
            <a:chExt cx="1304609" cy="294074"/>
          </a:xfrm>
        </p:grpSpPr>
        <p:grpSp>
          <p:nvGrpSpPr>
            <p:cNvPr id="6157" name="Google Shape;6157;p75"/>
            <p:cNvGrpSpPr/>
            <p:nvPr/>
          </p:nvGrpSpPr>
          <p:grpSpPr>
            <a:xfrm>
              <a:off x="2658741" y="4097347"/>
              <a:ext cx="118572" cy="294074"/>
              <a:chOff x="3343310" y="4475555"/>
              <a:chExt cx="127717" cy="316753"/>
            </a:xfrm>
          </p:grpSpPr>
          <p:sp>
            <p:nvSpPr>
              <p:cNvPr id="6158" name="Google Shape;6158;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5"/>
            <p:cNvGrpSpPr/>
            <p:nvPr/>
          </p:nvGrpSpPr>
          <p:grpSpPr>
            <a:xfrm>
              <a:off x="3815519" y="4098388"/>
              <a:ext cx="147831" cy="291991"/>
              <a:chOff x="3527539" y="4476677"/>
              <a:chExt cx="159232" cy="314510"/>
            </a:xfrm>
          </p:grpSpPr>
          <p:sp>
            <p:nvSpPr>
              <p:cNvPr id="6161" name="Google Shape;6161;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5"/>
            <p:cNvGrpSpPr/>
            <p:nvPr/>
          </p:nvGrpSpPr>
          <p:grpSpPr>
            <a:xfrm>
              <a:off x="3511696" y="4098388"/>
              <a:ext cx="147831" cy="291991"/>
              <a:chOff x="3527539" y="4476677"/>
              <a:chExt cx="159232" cy="314510"/>
            </a:xfrm>
          </p:grpSpPr>
          <p:sp>
            <p:nvSpPr>
              <p:cNvPr id="6164" name="Google Shape;6164;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75"/>
            <p:cNvGrpSpPr/>
            <p:nvPr/>
          </p:nvGrpSpPr>
          <p:grpSpPr>
            <a:xfrm>
              <a:off x="3207874" y="4098388"/>
              <a:ext cx="147831" cy="291991"/>
              <a:chOff x="3527539" y="4476677"/>
              <a:chExt cx="159232" cy="314510"/>
            </a:xfrm>
          </p:grpSpPr>
          <p:sp>
            <p:nvSpPr>
              <p:cNvPr id="6167" name="Google Shape;6167;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5"/>
            <p:cNvGrpSpPr/>
            <p:nvPr/>
          </p:nvGrpSpPr>
          <p:grpSpPr>
            <a:xfrm>
              <a:off x="2933305" y="4097347"/>
              <a:ext cx="118572" cy="294074"/>
              <a:chOff x="3343310" y="4475555"/>
              <a:chExt cx="127717" cy="316753"/>
            </a:xfrm>
          </p:grpSpPr>
          <p:sp>
            <p:nvSpPr>
              <p:cNvPr id="6170" name="Google Shape;6170;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2" name="Google Shape;6172;p75"/>
          <p:cNvGrpSpPr/>
          <p:nvPr/>
        </p:nvGrpSpPr>
        <p:grpSpPr>
          <a:xfrm>
            <a:off x="4209349" y="1176041"/>
            <a:ext cx="1430711" cy="751237"/>
            <a:chOff x="5159450" y="1919950"/>
            <a:chExt cx="1541050" cy="862500"/>
          </a:xfrm>
        </p:grpSpPr>
        <p:sp>
          <p:nvSpPr>
            <p:cNvPr id="6173" name="Google Shape;6173;p7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174" name="Google Shape;6174;p75"/>
            <p:cNvGrpSpPr/>
            <p:nvPr/>
          </p:nvGrpSpPr>
          <p:grpSpPr>
            <a:xfrm>
              <a:off x="5159450" y="1919950"/>
              <a:ext cx="1541050" cy="862500"/>
              <a:chOff x="5159450" y="1919950"/>
              <a:chExt cx="1541050" cy="862500"/>
            </a:xfrm>
          </p:grpSpPr>
          <p:cxnSp>
            <p:nvCxnSpPr>
              <p:cNvPr id="6175" name="Google Shape;6175;p7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176" name="Google Shape;6176;p7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177" name="Google Shape;6177;p75"/>
          <p:cNvGrpSpPr/>
          <p:nvPr/>
        </p:nvGrpSpPr>
        <p:grpSpPr>
          <a:xfrm>
            <a:off x="4257486" y="2439811"/>
            <a:ext cx="1334436" cy="967914"/>
            <a:chOff x="4294923" y="2439811"/>
            <a:chExt cx="1334436" cy="967914"/>
          </a:xfrm>
        </p:grpSpPr>
        <p:grpSp>
          <p:nvGrpSpPr>
            <p:cNvPr id="6178" name="Google Shape;6178;p75"/>
            <p:cNvGrpSpPr/>
            <p:nvPr/>
          </p:nvGrpSpPr>
          <p:grpSpPr>
            <a:xfrm>
              <a:off x="4960455" y="2469658"/>
              <a:ext cx="668904" cy="885524"/>
              <a:chOff x="4960455" y="2469658"/>
              <a:chExt cx="668904" cy="885524"/>
            </a:xfrm>
          </p:grpSpPr>
          <p:sp>
            <p:nvSpPr>
              <p:cNvPr id="6179" name="Google Shape;6179;p7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75"/>
            <p:cNvGrpSpPr/>
            <p:nvPr/>
          </p:nvGrpSpPr>
          <p:grpSpPr>
            <a:xfrm>
              <a:off x="4294923" y="2469658"/>
              <a:ext cx="668951" cy="885524"/>
              <a:chOff x="4294923" y="2469658"/>
              <a:chExt cx="668951" cy="885524"/>
            </a:xfrm>
          </p:grpSpPr>
          <p:sp>
            <p:nvSpPr>
              <p:cNvPr id="6186" name="Google Shape;6186;p7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2" name="Google Shape;6192;p7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5"/>
          <p:cNvGrpSpPr/>
          <p:nvPr/>
        </p:nvGrpSpPr>
        <p:grpSpPr>
          <a:xfrm>
            <a:off x="4243690" y="3494256"/>
            <a:ext cx="1430949" cy="897289"/>
            <a:chOff x="4351371" y="3547942"/>
            <a:chExt cx="1345130" cy="843475"/>
          </a:xfrm>
        </p:grpSpPr>
        <p:grpSp>
          <p:nvGrpSpPr>
            <p:cNvPr id="6194" name="Google Shape;6194;p75"/>
            <p:cNvGrpSpPr/>
            <p:nvPr/>
          </p:nvGrpSpPr>
          <p:grpSpPr>
            <a:xfrm>
              <a:off x="4351371" y="4209917"/>
              <a:ext cx="1345130" cy="181500"/>
              <a:chOff x="4351371" y="4209917"/>
              <a:chExt cx="1345130" cy="181500"/>
            </a:xfrm>
          </p:grpSpPr>
          <p:sp>
            <p:nvSpPr>
              <p:cNvPr id="6195" name="Google Shape;6195;p7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6" name="Google Shape;6196;p7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197" name="Google Shape;6197;p75"/>
            <p:cNvGrpSpPr/>
            <p:nvPr/>
          </p:nvGrpSpPr>
          <p:grpSpPr>
            <a:xfrm>
              <a:off x="4403010" y="3985221"/>
              <a:ext cx="1109518" cy="181500"/>
              <a:chOff x="4403010" y="3985221"/>
              <a:chExt cx="1109518" cy="181500"/>
            </a:xfrm>
          </p:grpSpPr>
          <p:sp>
            <p:nvSpPr>
              <p:cNvPr id="6198" name="Google Shape;6198;p7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9" name="Google Shape;6199;p7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00" name="Google Shape;6200;p75"/>
            <p:cNvGrpSpPr/>
            <p:nvPr/>
          </p:nvGrpSpPr>
          <p:grpSpPr>
            <a:xfrm>
              <a:off x="4618704" y="3766582"/>
              <a:ext cx="807858" cy="181500"/>
              <a:chOff x="4618704" y="3766582"/>
              <a:chExt cx="807858" cy="181500"/>
            </a:xfrm>
          </p:grpSpPr>
          <p:sp>
            <p:nvSpPr>
              <p:cNvPr id="6201" name="Google Shape;6201;p7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2" name="Google Shape;6202;p7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03" name="Google Shape;6203;p75"/>
            <p:cNvGrpSpPr/>
            <p:nvPr/>
          </p:nvGrpSpPr>
          <p:grpSpPr>
            <a:xfrm>
              <a:off x="4735238" y="3547942"/>
              <a:ext cx="462839" cy="181500"/>
              <a:chOff x="4735238" y="3547942"/>
              <a:chExt cx="462839" cy="181500"/>
            </a:xfrm>
          </p:grpSpPr>
          <p:sp>
            <p:nvSpPr>
              <p:cNvPr id="6204" name="Google Shape;6204;p7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5" name="Google Shape;6205;p7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06" name="Google Shape;6206;p75"/>
          <p:cNvGrpSpPr/>
          <p:nvPr/>
        </p:nvGrpSpPr>
        <p:grpSpPr>
          <a:xfrm>
            <a:off x="7420047" y="2429580"/>
            <a:ext cx="1020955" cy="928853"/>
            <a:chOff x="926675" y="238125"/>
            <a:chExt cx="5755100" cy="5232975"/>
          </a:xfrm>
        </p:grpSpPr>
        <p:sp>
          <p:nvSpPr>
            <p:cNvPr id="6207" name="Google Shape;6207;p7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5"/>
          <p:cNvGrpSpPr/>
          <p:nvPr/>
        </p:nvGrpSpPr>
        <p:grpSpPr>
          <a:xfrm>
            <a:off x="727421" y="2828315"/>
            <a:ext cx="1695374" cy="1560837"/>
            <a:chOff x="727421" y="2828315"/>
            <a:chExt cx="1695374" cy="1560837"/>
          </a:xfrm>
        </p:grpSpPr>
        <p:grpSp>
          <p:nvGrpSpPr>
            <p:cNvPr id="6212" name="Google Shape;6212;p75"/>
            <p:cNvGrpSpPr/>
            <p:nvPr/>
          </p:nvGrpSpPr>
          <p:grpSpPr>
            <a:xfrm>
              <a:off x="727421" y="2828315"/>
              <a:ext cx="1695374" cy="1560837"/>
              <a:chOff x="734799" y="2782450"/>
              <a:chExt cx="1571100" cy="1577400"/>
            </a:xfrm>
          </p:grpSpPr>
          <p:cxnSp>
            <p:nvCxnSpPr>
              <p:cNvPr id="6213" name="Google Shape;6213;p7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214" name="Google Shape;6214;p7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215" name="Google Shape;6215;p75"/>
            <p:cNvGrpSpPr/>
            <p:nvPr/>
          </p:nvGrpSpPr>
          <p:grpSpPr>
            <a:xfrm>
              <a:off x="819108" y="2882501"/>
              <a:ext cx="1556791" cy="1426186"/>
              <a:chOff x="819108" y="2882501"/>
              <a:chExt cx="1556791" cy="1426186"/>
            </a:xfrm>
          </p:grpSpPr>
          <p:grpSp>
            <p:nvGrpSpPr>
              <p:cNvPr id="6216" name="Google Shape;6216;p75"/>
              <p:cNvGrpSpPr/>
              <p:nvPr/>
            </p:nvGrpSpPr>
            <p:grpSpPr>
              <a:xfrm>
                <a:off x="819108" y="2882501"/>
                <a:ext cx="103104" cy="1426186"/>
                <a:chOff x="4674013" y="3100904"/>
                <a:chExt cx="122758" cy="1698043"/>
              </a:xfrm>
            </p:grpSpPr>
            <p:sp>
              <p:nvSpPr>
                <p:cNvPr id="6217" name="Google Shape;6217;p7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5"/>
              <p:cNvGrpSpPr/>
              <p:nvPr/>
            </p:nvGrpSpPr>
            <p:grpSpPr>
              <a:xfrm>
                <a:off x="1062475" y="2882501"/>
                <a:ext cx="103104" cy="1426186"/>
                <a:chOff x="4940438" y="3100904"/>
                <a:chExt cx="122758" cy="1698043"/>
              </a:xfrm>
            </p:grpSpPr>
            <p:sp>
              <p:nvSpPr>
                <p:cNvPr id="6225" name="Google Shape;6225;p7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75"/>
              <p:cNvGrpSpPr/>
              <p:nvPr/>
            </p:nvGrpSpPr>
            <p:grpSpPr>
              <a:xfrm>
                <a:off x="1299324" y="2882501"/>
                <a:ext cx="103104" cy="1426186"/>
                <a:chOff x="5206863" y="3100904"/>
                <a:chExt cx="122758" cy="1698043"/>
              </a:xfrm>
            </p:grpSpPr>
            <p:sp>
              <p:nvSpPr>
                <p:cNvPr id="6233" name="Google Shape;6233;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75"/>
              <p:cNvGrpSpPr/>
              <p:nvPr/>
            </p:nvGrpSpPr>
            <p:grpSpPr>
              <a:xfrm>
                <a:off x="1786057" y="2882501"/>
                <a:ext cx="103104" cy="1426186"/>
                <a:chOff x="6006138" y="3143629"/>
                <a:chExt cx="122758" cy="1698043"/>
              </a:xfrm>
            </p:grpSpPr>
            <p:sp>
              <p:nvSpPr>
                <p:cNvPr id="6241" name="Google Shape;6241;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75"/>
              <p:cNvGrpSpPr/>
              <p:nvPr/>
            </p:nvGrpSpPr>
            <p:grpSpPr>
              <a:xfrm>
                <a:off x="2029422" y="2882501"/>
                <a:ext cx="103104" cy="1426186"/>
                <a:chOff x="6805413" y="3100904"/>
                <a:chExt cx="122758" cy="1698043"/>
              </a:xfrm>
            </p:grpSpPr>
            <p:sp>
              <p:nvSpPr>
                <p:cNvPr id="6249" name="Google Shape;6249;p7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5"/>
              <p:cNvGrpSpPr/>
              <p:nvPr/>
            </p:nvGrpSpPr>
            <p:grpSpPr>
              <a:xfrm>
                <a:off x="2272795" y="2882501"/>
                <a:ext cx="103104" cy="1426186"/>
                <a:chOff x="5206863" y="3100904"/>
                <a:chExt cx="122758" cy="1698043"/>
              </a:xfrm>
            </p:grpSpPr>
            <p:sp>
              <p:nvSpPr>
                <p:cNvPr id="6257" name="Google Shape;6257;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75"/>
              <p:cNvGrpSpPr/>
              <p:nvPr/>
            </p:nvGrpSpPr>
            <p:grpSpPr>
              <a:xfrm>
                <a:off x="1542694" y="2882501"/>
                <a:ext cx="103104" cy="1426186"/>
                <a:chOff x="6006138" y="3143629"/>
                <a:chExt cx="122758" cy="1698043"/>
              </a:xfrm>
            </p:grpSpPr>
            <p:sp>
              <p:nvSpPr>
                <p:cNvPr id="6265" name="Google Shape;6265;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72" name="Google Shape;6272;p75"/>
          <p:cNvGrpSpPr/>
          <p:nvPr/>
        </p:nvGrpSpPr>
        <p:grpSpPr>
          <a:xfrm>
            <a:off x="5683472" y="3518037"/>
            <a:ext cx="2749952" cy="870677"/>
            <a:chOff x="238125" y="1725700"/>
            <a:chExt cx="7139025" cy="2260325"/>
          </a:xfrm>
        </p:grpSpPr>
        <p:sp>
          <p:nvSpPr>
            <p:cNvPr id="6273" name="Google Shape;6273;p7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75"/>
          <p:cNvGrpSpPr/>
          <p:nvPr/>
        </p:nvGrpSpPr>
        <p:grpSpPr>
          <a:xfrm>
            <a:off x="5953636" y="2459783"/>
            <a:ext cx="1105452" cy="916747"/>
            <a:chOff x="5249100" y="1210600"/>
            <a:chExt cx="3502700" cy="2904775"/>
          </a:xfrm>
        </p:grpSpPr>
        <p:sp>
          <p:nvSpPr>
            <p:cNvPr id="6284" name="Google Shape;6284;p7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8" name="Google Shape;6288;p7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289" name="Google Shape;6289;p7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290" name="Google Shape;6290;p7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291" name="Google Shape;6291;p7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292" name="Google Shape;6292;p7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75"/>
          <p:cNvGrpSpPr/>
          <p:nvPr/>
        </p:nvGrpSpPr>
        <p:grpSpPr>
          <a:xfrm>
            <a:off x="7136183" y="1179201"/>
            <a:ext cx="1304650" cy="1124856"/>
            <a:chOff x="7287122" y="1165658"/>
            <a:chExt cx="1219413" cy="1051365"/>
          </a:xfrm>
        </p:grpSpPr>
        <p:grpSp>
          <p:nvGrpSpPr>
            <p:cNvPr id="6294" name="Google Shape;6294;p75"/>
            <p:cNvGrpSpPr/>
            <p:nvPr/>
          </p:nvGrpSpPr>
          <p:grpSpPr>
            <a:xfrm>
              <a:off x="7287122" y="1969723"/>
              <a:ext cx="1219413" cy="247300"/>
              <a:chOff x="7287122" y="1969723"/>
              <a:chExt cx="1219413" cy="247300"/>
            </a:xfrm>
          </p:grpSpPr>
          <p:sp>
            <p:nvSpPr>
              <p:cNvPr id="6295" name="Google Shape;6295;p7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6" name="Google Shape;6296;p75"/>
              <p:cNvGrpSpPr/>
              <p:nvPr/>
            </p:nvGrpSpPr>
            <p:grpSpPr>
              <a:xfrm>
                <a:off x="7287122" y="2063892"/>
                <a:ext cx="1151753" cy="73428"/>
                <a:chOff x="7287122" y="2063892"/>
                <a:chExt cx="1151753" cy="73428"/>
              </a:xfrm>
            </p:grpSpPr>
            <p:sp>
              <p:nvSpPr>
                <p:cNvPr id="6297" name="Google Shape;6297;p7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8" name="Google Shape;6298;p7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299" name="Google Shape;6299;p75"/>
            <p:cNvGrpSpPr/>
            <p:nvPr/>
          </p:nvGrpSpPr>
          <p:grpSpPr>
            <a:xfrm>
              <a:off x="7287122" y="1712201"/>
              <a:ext cx="1219403" cy="246767"/>
              <a:chOff x="7287122" y="1712201"/>
              <a:chExt cx="1219403" cy="246767"/>
            </a:xfrm>
          </p:grpSpPr>
          <p:sp>
            <p:nvSpPr>
              <p:cNvPr id="6300" name="Google Shape;6300;p7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1" name="Google Shape;6301;p75"/>
              <p:cNvGrpSpPr/>
              <p:nvPr/>
            </p:nvGrpSpPr>
            <p:grpSpPr>
              <a:xfrm>
                <a:off x="7287122" y="1842861"/>
                <a:ext cx="1005303" cy="73419"/>
                <a:chOff x="7287122" y="1842861"/>
                <a:chExt cx="1005303" cy="73419"/>
              </a:xfrm>
            </p:grpSpPr>
            <p:sp>
              <p:nvSpPr>
                <p:cNvPr id="6302" name="Google Shape;6302;p7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3" name="Google Shape;6303;p7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04" name="Google Shape;6304;p75"/>
            <p:cNvGrpSpPr/>
            <p:nvPr/>
          </p:nvGrpSpPr>
          <p:grpSpPr>
            <a:xfrm>
              <a:off x="7287122" y="1447520"/>
              <a:ext cx="1219403" cy="286667"/>
              <a:chOff x="7287122" y="1447520"/>
              <a:chExt cx="1219403" cy="286667"/>
            </a:xfrm>
          </p:grpSpPr>
          <p:sp>
            <p:nvSpPr>
              <p:cNvPr id="6305" name="Google Shape;6305;p7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6" name="Google Shape;6306;p75"/>
              <p:cNvGrpSpPr/>
              <p:nvPr/>
            </p:nvGrpSpPr>
            <p:grpSpPr>
              <a:xfrm>
                <a:off x="7287122" y="1581977"/>
                <a:ext cx="852803" cy="73428"/>
                <a:chOff x="7287122" y="1581977"/>
                <a:chExt cx="852803" cy="73428"/>
              </a:xfrm>
            </p:grpSpPr>
            <p:sp>
              <p:nvSpPr>
                <p:cNvPr id="6307" name="Google Shape;6307;p7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8" name="Google Shape;6308;p7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309" name="Google Shape;6309;p75"/>
            <p:cNvGrpSpPr/>
            <p:nvPr/>
          </p:nvGrpSpPr>
          <p:grpSpPr>
            <a:xfrm>
              <a:off x="7287122" y="1165658"/>
              <a:ext cx="1219403" cy="344253"/>
              <a:chOff x="7287122" y="1165658"/>
              <a:chExt cx="1219403" cy="344253"/>
            </a:xfrm>
          </p:grpSpPr>
          <p:sp>
            <p:nvSpPr>
              <p:cNvPr id="6310" name="Google Shape;6310;p7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1" name="Google Shape;6311;p75"/>
              <p:cNvGrpSpPr/>
              <p:nvPr/>
            </p:nvGrpSpPr>
            <p:grpSpPr>
              <a:xfrm>
                <a:off x="7287122" y="1341025"/>
                <a:ext cx="695703" cy="73419"/>
                <a:chOff x="7287122" y="1341025"/>
                <a:chExt cx="695703" cy="73419"/>
              </a:xfrm>
            </p:grpSpPr>
            <p:sp>
              <p:nvSpPr>
                <p:cNvPr id="6312" name="Google Shape;6312;p7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3" name="Google Shape;6313;p7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314" name="Google Shape;6314;p75"/>
          <p:cNvGrpSpPr/>
          <p:nvPr/>
        </p:nvGrpSpPr>
        <p:grpSpPr>
          <a:xfrm>
            <a:off x="5802676" y="1185224"/>
            <a:ext cx="1397729" cy="1098540"/>
            <a:chOff x="5900602" y="1193063"/>
            <a:chExt cx="1299851" cy="1021707"/>
          </a:xfrm>
        </p:grpSpPr>
        <p:grpSp>
          <p:nvGrpSpPr>
            <p:cNvPr id="6315" name="Google Shape;6315;p75"/>
            <p:cNvGrpSpPr/>
            <p:nvPr/>
          </p:nvGrpSpPr>
          <p:grpSpPr>
            <a:xfrm>
              <a:off x="6520337" y="1193063"/>
              <a:ext cx="341815" cy="799959"/>
              <a:chOff x="6520337" y="1193063"/>
              <a:chExt cx="341815" cy="799959"/>
            </a:xfrm>
          </p:grpSpPr>
          <p:grpSp>
            <p:nvGrpSpPr>
              <p:cNvPr id="6316" name="Google Shape;6316;p75"/>
              <p:cNvGrpSpPr/>
              <p:nvPr/>
            </p:nvGrpSpPr>
            <p:grpSpPr>
              <a:xfrm>
                <a:off x="6520337" y="1589527"/>
                <a:ext cx="213950" cy="403494"/>
                <a:chOff x="6520337" y="1589527"/>
                <a:chExt cx="213950" cy="403494"/>
              </a:xfrm>
            </p:grpSpPr>
            <p:sp>
              <p:nvSpPr>
                <p:cNvPr id="6317" name="Google Shape;6317;p7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75"/>
              <p:cNvGrpSpPr/>
              <p:nvPr/>
            </p:nvGrpSpPr>
            <p:grpSpPr>
              <a:xfrm>
                <a:off x="6577204" y="1193063"/>
                <a:ext cx="284947" cy="464512"/>
                <a:chOff x="6577204" y="1193063"/>
                <a:chExt cx="284947" cy="464512"/>
              </a:xfrm>
            </p:grpSpPr>
            <p:sp>
              <p:nvSpPr>
                <p:cNvPr id="6320" name="Google Shape;6320;p7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1" name="Google Shape;6321;p7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322" name="Google Shape;6322;p75"/>
            <p:cNvGrpSpPr/>
            <p:nvPr/>
          </p:nvGrpSpPr>
          <p:grpSpPr>
            <a:xfrm>
              <a:off x="6238903" y="1193063"/>
              <a:ext cx="300475" cy="900152"/>
              <a:chOff x="6238903" y="1193063"/>
              <a:chExt cx="300475" cy="900152"/>
            </a:xfrm>
          </p:grpSpPr>
          <p:grpSp>
            <p:nvGrpSpPr>
              <p:cNvPr id="6323" name="Google Shape;6323;p75"/>
              <p:cNvGrpSpPr/>
              <p:nvPr/>
            </p:nvGrpSpPr>
            <p:grpSpPr>
              <a:xfrm>
                <a:off x="6290865" y="1489315"/>
                <a:ext cx="248514" cy="603900"/>
                <a:chOff x="6290865" y="1489315"/>
                <a:chExt cx="248514" cy="603900"/>
              </a:xfrm>
            </p:grpSpPr>
            <p:sp>
              <p:nvSpPr>
                <p:cNvPr id="6324" name="Google Shape;6324;p7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5"/>
              <p:cNvGrpSpPr/>
              <p:nvPr/>
            </p:nvGrpSpPr>
            <p:grpSpPr>
              <a:xfrm>
                <a:off x="6238903" y="1193063"/>
                <a:ext cx="284947" cy="333087"/>
                <a:chOff x="6238903" y="1193063"/>
                <a:chExt cx="284947" cy="333087"/>
              </a:xfrm>
            </p:grpSpPr>
            <p:sp>
              <p:nvSpPr>
                <p:cNvPr id="6327" name="Google Shape;6327;p7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8" name="Google Shape;6328;p7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329" name="Google Shape;6329;p75"/>
            <p:cNvGrpSpPr/>
            <p:nvPr/>
          </p:nvGrpSpPr>
          <p:grpSpPr>
            <a:xfrm>
              <a:off x="5900602" y="1193063"/>
              <a:ext cx="444345" cy="1021707"/>
              <a:chOff x="5900602" y="1193063"/>
              <a:chExt cx="444345" cy="1021707"/>
            </a:xfrm>
          </p:grpSpPr>
          <p:grpSp>
            <p:nvGrpSpPr>
              <p:cNvPr id="6330" name="Google Shape;6330;p75"/>
              <p:cNvGrpSpPr/>
              <p:nvPr/>
            </p:nvGrpSpPr>
            <p:grpSpPr>
              <a:xfrm>
                <a:off x="6046501" y="1367785"/>
                <a:ext cx="298446" cy="846986"/>
                <a:chOff x="6046501" y="1367785"/>
                <a:chExt cx="298446" cy="846986"/>
              </a:xfrm>
            </p:grpSpPr>
            <p:sp>
              <p:nvSpPr>
                <p:cNvPr id="6331" name="Google Shape;6331;p7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5"/>
              <p:cNvGrpSpPr/>
              <p:nvPr/>
            </p:nvGrpSpPr>
            <p:grpSpPr>
              <a:xfrm>
                <a:off x="5900602" y="1193063"/>
                <a:ext cx="284947" cy="182312"/>
                <a:chOff x="5900602" y="1193063"/>
                <a:chExt cx="284947" cy="182312"/>
              </a:xfrm>
            </p:grpSpPr>
            <p:sp>
              <p:nvSpPr>
                <p:cNvPr id="6334" name="Google Shape;6334;p7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5" name="Google Shape;6335;p7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336" name="Google Shape;6336;p75"/>
            <p:cNvGrpSpPr/>
            <p:nvPr/>
          </p:nvGrpSpPr>
          <p:grpSpPr>
            <a:xfrm>
              <a:off x="6738300" y="1193063"/>
              <a:ext cx="462153" cy="707634"/>
              <a:chOff x="6738300" y="1193063"/>
              <a:chExt cx="462153" cy="707634"/>
            </a:xfrm>
          </p:grpSpPr>
          <p:grpSp>
            <p:nvGrpSpPr>
              <p:cNvPr id="6337" name="Google Shape;6337;p75"/>
              <p:cNvGrpSpPr/>
              <p:nvPr/>
            </p:nvGrpSpPr>
            <p:grpSpPr>
              <a:xfrm>
                <a:off x="6915505" y="1193063"/>
                <a:ext cx="284947" cy="597387"/>
                <a:chOff x="6915505" y="1193063"/>
                <a:chExt cx="284947" cy="597387"/>
              </a:xfrm>
            </p:grpSpPr>
            <p:sp>
              <p:nvSpPr>
                <p:cNvPr id="6338" name="Google Shape;6338;p7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9" name="Google Shape;6339;p7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340" name="Google Shape;6340;p75"/>
              <p:cNvGrpSpPr/>
              <p:nvPr/>
            </p:nvGrpSpPr>
            <p:grpSpPr>
              <a:xfrm>
                <a:off x="6738300" y="1684725"/>
                <a:ext cx="230066" cy="215971"/>
                <a:chOff x="6738300" y="1684725"/>
                <a:chExt cx="230066" cy="215971"/>
              </a:xfrm>
            </p:grpSpPr>
            <p:sp>
              <p:nvSpPr>
                <p:cNvPr id="6341" name="Google Shape;6341;p7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46" name="Shape 6346"/>
        <p:cNvGrpSpPr/>
        <p:nvPr/>
      </p:nvGrpSpPr>
      <p:grpSpPr>
        <a:xfrm>
          <a:off x="0" y="0"/>
          <a:ext cx="0" cy="0"/>
          <a:chOff x="0" y="0"/>
          <a:chExt cx="0" cy="0"/>
        </a:xfrm>
      </p:grpSpPr>
      <p:sp>
        <p:nvSpPr>
          <p:cNvPr id="6347" name="Google Shape;6347;p7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solidFill>
                  <a:srgbClr val="FFFFFF"/>
                </a:solidFill>
                <a:latin typeface="Arial"/>
                <a:ea typeface="Arial"/>
                <a:cs typeface="Arial"/>
                <a:sym typeface="Arial"/>
              </a:rPr>
              <a:t>...and our </a:t>
            </a:r>
            <a:r>
              <a:rPr lang="id">
                <a:latin typeface="Arial"/>
                <a:ea typeface="Arial"/>
                <a:cs typeface="Arial"/>
                <a:sym typeface="Arial"/>
              </a:rPr>
              <a:t>sets </a:t>
            </a:r>
            <a:r>
              <a:rPr lang="id">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48" name="Google Shape;6348;p76"/>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rgbClr val="FFFFFF"/>
                </a:solidFill>
                <a:latin typeface="Arial"/>
                <a:ea typeface="Arial"/>
                <a:cs typeface="Arial"/>
                <a:sym typeface="Arial"/>
              </a:rPr>
              <a:t>You can</a:t>
            </a:r>
            <a:r>
              <a:rPr lang="id">
                <a:solidFill>
                  <a:srgbClr val="435D74"/>
                </a:solidFill>
                <a:latin typeface="Arial"/>
                <a:ea typeface="Arial"/>
                <a:cs typeface="Arial"/>
                <a:sym typeface="Arial"/>
              </a:rPr>
              <a:t> </a:t>
            </a:r>
            <a:r>
              <a:rPr lang="id">
                <a:solidFill>
                  <a:srgbClr val="869FB2"/>
                </a:solidFill>
                <a:latin typeface="Arial"/>
                <a:ea typeface="Arial"/>
                <a:cs typeface="Arial"/>
                <a:sym typeface="Arial"/>
              </a:rPr>
              <a:t>resize</a:t>
            </a:r>
            <a:r>
              <a:rPr lang="id">
                <a:solidFill>
                  <a:srgbClr val="435D74"/>
                </a:solidFill>
                <a:latin typeface="Arial"/>
                <a:ea typeface="Arial"/>
                <a:cs typeface="Arial"/>
                <a:sym typeface="Arial"/>
              </a:rPr>
              <a:t> </a:t>
            </a:r>
            <a:r>
              <a:rPr lang="id">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id">
                <a:solidFill>
                  <a:srgbClr val="FFFFFF"/>
                </a:solidFill>
                <a:latin typeface="Arial"/>
                <a:ea typeface="Arial"/>
                <a:cs typeface="Arial"/>
                <a:sym typeface="Arial"/>
              </a:rPr>
              <a:t>You can </a:t>
            </a:r>
            <a:r>
              <a:rPr lang="id">
                <a:solidFill>
                  <a:srgbClr val="869FB2"/>
                </a:solidFill>
                <a:latin typeface="Arial"/>
                <a:ea typeface="Arial"/>
                <a:cs typeface="Arial"/>
                <a:sym typeface="Arial"/>
              </a:rPr>
              <a:t>change the stroke and fill color</a:t>
            </a:r>
            <a:r>
              <a:rPr lang="id">
                <a:solidFill>
                  <a:srgbClr val="FFFFFF"/>
                </a:solidFill>
                <a:latin typeface="Arial"/>
                <a:ea typeface="Arial"/>
                <a:cs typeface="Arial"/>
                <a:sym typeface="Arial"/>
              </a:rPr>
              <a:t>; just select the icon and click on the</a:t>
            </a:r>
            <a:r>
              <a:rPr lang="id">
                <a:solidFill>
                  <a:srgbClr val="435D74"/>
                </a:solidFill>
                <a:latin typeface="Arial"/>
                <a:ea typeface="Arial"/>
                <a:cs typeface="Arial"/>
                <a:sym typeface="Arial"/>
              </a:rPr>
              <a:t> </a:t>
            </a:r>
            <a:r>
              <a:rPr lang="id">
                <a:solidFill>
                  <a:srgbClr val="869FB2"/>
                </a:solidFill>
                <a:latin typeface="Arial"/>
                <a:ea typeface="Arial"/>
                <a:cs typeface="Arial"/>
                <a:sym typeface="Arial"/>
              </a:rPr>
              <a:t>paint bucket/pen</a:t>
            </a:r>
            <a:r>
              <a:rPr lang="id">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id">
                <a:solidFill>
                  <a:srgbClr val="FFFFFF"/>
                </a:solidFill>
                <a:latin typeface="Arial"/>
                <a:ea typeface="Arial"/>
                <a:cs typeface="Arial"/>
                <a:sym typeface="Arial"/>
              </a:rPr>
              <a:t>In Google Slides, you can also use </a:t>
            </a:r>
            <a:r>
              <a:rPr lang="id">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id">
                <a:solidFill>
                  <a:srgbClr val="FFFFFF"/>
                </a:solidFill>
                <a:latin typeface="Arial"/>
                <a:ea typeface="Arial"/>
                <a:cs typeface="Arial"/>
                <a:sym typeface="Arial"/>
              </a:rPr>
              <a:t>, allowing you to customize and add even more icons.</a:t>
            </a:r>
            <a:br>
              <a:rPr lang="id">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49" name="Google Shape;6349;p76"/>
          <p:cNvGrpSpPr/>
          <p:nvPr/>
        </p:nvGrpSpPr>
        <p:grpSpPr>
          <a:xfrm>
            <a:off x="829359" y="2307635"/>
            <a:ext cx="339235" cy="298186"/>
            <a:chOff x="898875" y="244725"/>
            <a:chExt cx="481800" cy="423500"/>
          </a:xfrm>
        </p:grpSpPr>
        <p:sp>
          <p:nvSpPr>
            <p:cNvPr id="6350" name="Google Shape;6350;p7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7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7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7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7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7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76"/>
          <p:cNvGrpSpPr/>
          <p:nvPr/>
        </p:nvGrpSpPr>
        <p:grpSpPr>
          <a:xfrm>
            <a:off x="1267741" y="2287103"/>
            <a:ext cx="298169" cy="339253"/>
            <a:chOff x="1529350" y="258825"/>
            <a:chExt cx="423475" cy="481825"/>
          </a:xfrm>
        </p:grpSpPr>
        <p:sp>
          <p:nvSpPr>
            <p:cNvPr id="6357" name="Google Shape;6357;p7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7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9" name="Google Shape;6359;p76"/>
          <p:cNvGrpSpPr/>
          <p:nvPr/>
        </p:nvGrpSpPr>
        <p:grpSpPr>
          <a:xfrm>
            <a:off x="1660716" y="2367273"/>
            <a:ext cx="340890" cy="178912"/>
            <a:chOff x="2084325" y="363300"/>
            <a:chExt cx="484150" cy="254100"/>
          </a:xfrm>
        </p:grpSpPr>
        <p:sp>
          <p:nvSpPr>
            <p:cNvPr id="6360" name="Google Shape;6360;p7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7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2" name="Google Shape;6362;p76"/>
          <p:cNvGrpSpPr/>
          <p:nvPr/>
        </p:nvGrpSpPr>
        <p:grpSpPr>
          <a:xfrm>
            <a:off x="2110011" y="2287102"/>
            <a:ext cx="298169" cy="339253"/>
            <a:chOff x="2707500" y="249400"/>
            <a:chExt cx="423475" cy="481825"/>
          </a:xfrm>
        </p:grpSpPr>
        <p:sp>
          <p:nvSpPr>
            <p:cNvPr id="6363" name="Google Shape;6363;p7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7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5" name="Google Shape;6365;p76"/>
          <p:cNvGrpSpPr/>
          <p:nvPr/>
        </p:nvGrpSpPr>
        <p:grpSpPr>
          <a:xfrm>
            <a:off x="2523626" y="2287428"/>
            <a:ext cx="305386" cy="338602"/>
            <a:chOff x="3300325" y="249875"/>
            <a:chExt cx="433725" cy="480900"/>
          </a:xfrm>
        </p:grpSpPr>
        <p:sp>
          <p:nvSpPr>
            <p:cNvPr id="6366" name="Google Shape;6366;p7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7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7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7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7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2" name="Google Shape;6372;p76"/>
          <p:cNvGrpSpPr/>
          <p:nvPr/>
        </p:nvGrpSpPr>
        <p:grpSpPr>
          <a:xfrm>
            <a:off x="2912712" y="2287349"/>
            <a:ext cx="352349" cy="338760"/>
            <a:chOff x="3854700" y="249750"/>
            <a:chExt cx="500425" cy="481125"/>
          </a:xfrm>
        </p:grpSpPr>
        <p:sp>
          <p:nvSpPr>
            <p:cNvPr id="6373" name="Google Shape;6373;p7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7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7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7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7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7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7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7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1" name="Google Shape;6381;p76"/>
          <p:cNvGrpSpPr/>
          <p:nvPr/>
        </p:nvGrpSpPr>
        <p:grpSpPr>
          <a:xfrm>
            <a:off x="3330701" y="2287349"/>
            <a:ext cx="352349" cy="338760"/>
            <a:chOff x="4447550" y="249750"/>
            <a:chExt cx="500425" cy="481125"/>
          </a:xfrm>
        </p:grpSpPr>
        <p:sp>
          <p:nvSpPr>
            <p:cNvPr id="6382" name="Google Shape;6382;p7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7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4" name="Google Shape;6384;p76"/>
          <p:cNvGrpSpPr/>
          <p:nvPr/>
        </p:nvGrpSpPr>
        <p:grpSpPr>
          <a:xfrm>
            <a:off x="3759902" y="2287102"/>
            <a:ext cx="339253" cy="339253"/>
            <a:chOff x="5049725" y="249400"/>
            <a:chExt cx="481825" cy="481825"/>
          </a:xfrm>
        </p:grpSpPr>
        <p:sp>
          <p:nvSpPr>
            <p:cNvPr id="6385" name="Google Shape;6385;p7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7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7" name="Google Shape;6387;p76"/>
          <p:cNvGrpSpPr/>
          <p:nvPr/>
        </p:nvGrpSpPr>
        <p:grpSpPr>
          <a:xfrm>
            <a:off x="4173843" y="2287102"/>
            <a:ext cx="339253" cy="339253"/>
            <a:chOff x="5660400" y="238125"/>
            <a:chExt cx="481825" cy="481825"/>
          </a:xfrm>
        </p:grpSpPr>
        <p:sp>
          <p:nvSpPr>
            <p:cNvPr id="6388" name="Google Shape;6388;p7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7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0" name="Google Shape;6390;p76"/>
          <p:cNvGrpSpPr/>
          <p:nvPr/>
        </p:nvGrpSpPr>
        <p:grpSpPr>
          <a:xfrm>
            <a:off x="4590529" y="2287102"/>
            <a:ext cx="339253" cy="339253"/>
            <a:chOff x="6235400" y="249400"/>
            <a:chExt cx="481825" cy="481825"/>
          </a:xfrm>
        </p:grpSpPr>
        <p:sp>
          <p:nvSpPr>
            <p:cNvPr id="6391" name="Google Shape;6391;p7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7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7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7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7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6" name="Google Shape;6396;p76"/>
          <p:cNvGrpSpPr/>
          <p:nvPr/>
        </p:nvGrpSpPr>
        <p:grpSpPr>
          <a:xfrm>
            <a:off x="828875" y="2731810"/>
            <a:ext cx="340204" cy="298116"/>
            <a:chOff x="899850" y="871450"/>
            <a:chExt cx="483175" cy="423400"/>
          </a:xfrm>
        </p:grpSpPr>
        <p:sp>
          <p:nvSpPr>
            <p:cNvPr id="6397" name="Google Shape;6397;p7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7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7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7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1" name="Google Shape;6401;p7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2" name="Google Shape;6402;p76"/>
          <p:cNvGrpSpPr/>
          <p:nvPr/>
        </p:nvGrpSpPr>
        <p:grpSpPr>
          <a:xfrm>
            <a:off x="1660875" y="2711232"/>
            <a:ext cx="340573" cy="339271"/>
            <a:chOff x="2085450" y="842250"/>
            <a:chExt cx="483700" cy="481850"/>
          </a:xfrm>
        </p:grpSpPr>
        <p:sp>
          <p:nvSpPr>
            <p:cNvPr id="6403" name="Google Shape;6403;p7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7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7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6" name="Google Shape;6406;p76"/>
          <p:cNvGrpSpPr/>
          <p:nvPr/>
        </p:nvGrpSpPr>
        <p:grpSpPr>
          <a:xfrm>
            <a:off x="2089443" y="2711241"/>
            <a:ext cx="339306" cy="339253"/>
            <a:chOff x="2685825" y="840375"/>
            <a:chExt cx="481900" cy="481825"/>
          </a:xfrm>
        </p:grpSpPr>
        <p:sp>
          <p:nvSpPr>
            <p:cNvPr id="6407" name="Google Shape;6407;p7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7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9" name="Google Shape;6409;p76"/>
          <p:cNvGrpSpPr/>
          <p:nvPr/>
        </p:nvGrpSpPr>
        <p:grpSpPr>
          <a:xfrm>
            <a:off x="2501104" y="2710924"/>
            <a:ext cx="350431" cy="339887"/>
            <a:chOff x="3270675" y="841800"/>
            <a:chExt cx="497700" cy="482725"/>
          </a:xfrm>
        </p:grpSpPr>
        <p:sp>
          <p:nvSpPr>
            <p:cNvPr id="6410" name="Google Shape;6410;p7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7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7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13" name="Google Shape;6413;p7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14" name="Google Shape;6414;p76"/>
          <p:cNvGrpSpPr/>
          <p:nvPr/>
        </p:nvGrpSpPr>
        <p:grpSpPr>
          <a:xfrm>
            <a:off x="3337249" y="2731783"/>
            <a:ext cx="339253" cy="298169"/>
            <a:chOff x="4467200" y="877100"/>
            <a:chExt cx="481825" cy="423475"/>
          </a:xfrm>
        </p:grpSpPr>
        <p:sp>
          <p:nvSpPr>
            <p:cNvPr id="6415" name="Google Shape;6415;p7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7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7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7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9" name="Google Shape;6419;p76"/>
          <p:cNvGrpSpPr/>
          <p:nvPr/>
        </p:nvGrpSpPr>
        <p:grpSpPr>
          <a:xfrm>
            <a:off x="3752140" y="2711232"/>
            <a:ext cx="354778" cy="339271"/>
            <a:chOff x="5045500" y="842250"/>
            <a:chExt cx="503875" cy="481850"/>
          </a:xfrm>
        </p:grpSpPr>
        <p:sp>
          <p:nvSpPr>
            <p:cNvPr id="6420" name="Google Shape;6420;p7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7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2" name="Google Shape;6422;p76"/>
          <p:cNvGrpSpPr/>
          <p:nvPr/>
        </p:nvGrpSpPr>
        <p:grpSpPr>
          <a:xfrm>
            <a:off x="4174987" y="2737451"/>
            <a:ext cx="336965" cy="286833"/>
            <a:chOff x="5645200" y="879425"/>
            <a:chExt cx="478575" cy="407375"/>
          </a:xfrm>
        </p:grpSpPr>
        <p:sp>
          <p:nvSpPr>
            <p:cNvPr id="6423" name="Google Shape;6423;p7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7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7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7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7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7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9" name="Google Shape;6429;p76"/>
          <p:cNvGrpSpPr/>
          <p:nvPr/>
        </p:nvGrpSpPr>
        <p:grpSpPr>
          <a:xfrm>
            <a:off x="4611062" y="2711241"/>
            <a:ext cx="298186" cy="339253"/>
            <a:chOff x="6264525" y="842250"/>
            <a:chExt cx="423500" cy="481825"/>
          </a:xfrm>
        </p:grpSpPr>
        <p:sp>
          <p:nvSpPr>
            <p:cNvPr id="6430" name="Google Shape;6430;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7" name="Google Shape;6437;p76"/>
          <p:cNvGrpSpPr/>
          <p:nvPr/>
        </p:nvGrpSpPr>
        <p:grpSpPr>
          <a:xfrm>
            <a:off x="829350" y="3125895"/>
            <a:ext cx="339253" cy="339253"/>
            <a:chOff x="900750" y="1436075"/>
            <a:chExt cx="481825" cy="481825"/>
          </a:xfrm>
        </p:grpSpPr>
        <p:sp>
          <p:nvSpPr>
            <p:cNvPr id="6438" name="Google Shape;6438;p7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7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7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7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2" name="Google Shape;6442;p76"/>
          <p:cNvGrpSpPr/>
          <p:nvPr/>
        </p:nvGrpSpPr>
        <p:grpSpPr>
          <a:xfrm>
            <a:off x="1247198" y="3186183"/>
            <a:ext cx="339253" cy="218676"/>
            <a:chOff x="1492675" y="1520750"/>
            <a:chExt cx="481825" cy="310575"/>
          </a:xfrm>
        </p:grpSpPr>
        <p:sp>
          <p:nvSpPr>
            <p:cNvPr id="6443" name="Google Shape;6443;p7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7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5" name="Google Shape;6445;p76"/>
          <p:cNvGrpSpPr/>
          <p:nvPr/>
        </p:nvGrpSpPr>
        <p:grpSpPr>
          <a:xfrm>
            <a:off x="1654995" y="3125877"/>
            <a:ext cx="352332" cy="339288"/>
            <a:chOff x="2071000" y="1435025"/>
            <a:chExt cx="500400" cy="481875"/>
          </a:xfrm>
        </p:grpSpPr>
        <p:sp>
          <p:nvSpPr>
            <p:cNvPr id="6446" name="Google Shape;6446;p7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7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7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9" name="Google Shape;6449;p76"/>
          <p:cNvGrpSpPr/>
          <p:nvPr/>
        </p:nvGrpSpPr>
        <p:grpSpPr>
          <a:xfrm>
            <a:off x="2083159" y="3146709"/>
            <a:ext cx="351874" cy="297623"/>
            <a:chOff x="2678350" y="1464650"/>
            <a:chExt cx="499750" cy="422700"/>
          </a:xfrm>
        </p:grpSpPr>
        <p:sp>
          <p:nvSpPr>
            <p:cNvPr id="6450" name="Google Shape;6450;p7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7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7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3" name="Google Shape;6453;p76"/>
          <p:cNvGrpSpPr/>
          <p:nvPr/>
        </p:nvGrpSpPr>
        <p:grpSpPr>
          <a:xfrm>
            <a:off x="2506692" y="3125895"/>
            <a:ext cx="339253" cy="339253"/>
            <a:chOff x="3271200" y="1435075"/>
            <a:chExt cx="481825" cy="481825"/>
          </a:xfrm>
        </p:grpSpPr>
        <p:sp>
          <p:nvSpPr>
            <p:cNvPr id="6454" name="Google Shape;6454;p7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7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6" name="Google Shape;6456;p76"/>
          <p:cNvGrpSpPr/>
          <p:nvPr/>
        </p:nvGrpSpPr>
        <p:grpSpPr>
          <a:xfrm>
            <a:off x="2917165" y="3125877"/>
            <a:ext cx="343442" cy="339288"/>
            <a:chOff x="3858100" y="1435075"/>
            <a:chExt cx="487775" cy="481875"/>
          </a:xfrm>
        </p:grpSpPr>
        <p:sp>
          <p:nvSpPr>
            <p:cNvPr id="6457" name="Google Shape;6457;p7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7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7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7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7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2" name="Google Shape;6462;p76"/>
          <p:cNvGrpSpPr/>
          <p:nvPr/>
        </p:nvGrpSpPr>
        <p:grpSpPr>
          <a:xfrm>
            <a:off x="3337249" y="3125895"/>
            <a:ext cx="339253" cy="339253"/>
            <a:chOff x="4456875" y="1435075"/>
            <a:chExt cx="481825" cy="481825"/>
          </a:xfrm>
        </p:grpSpPr>
        <p:sp>
          <p:nvSpPr>
            <p:cNvPr id="6463" name="Google Shape;6463;p7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7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7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7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7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7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7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7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7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7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7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7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7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7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7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7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7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7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7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2" name="Google Shape;6482;p76"/>
          <p:cNvGrpSpPr/>
          <p:nvPr/>
        </p:nvGrpSpPr>
        <p:grpSpPr>
          <a:xfrm>
            <a:off x="3758239" y="3125886"/>
            <a:ext cx="342580" cy="339271"/>
            <a:chOff x="5049725" y="1435050"/>
            <a:chExt cx="486550" cy="481850"/>
          </a:xfrm>
        </p:grpSpPr>
        <p:sp>
          <p:nvSpPr>
            <p:cNvPr id="6483" name="Google Shape;6483;p7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7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7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7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7" name="Google Shape;6487;p76"/>
          <p:cNvGrpSpPr/>
          <p:nvPr/>
        </p:nvGrpSpPr>
        <p:grpSpPr>
          <a:xfrm>
            <a:off x="4173790" y="3125895"/>
            <a:ext cx="339359" cy="339253"/>
            <a:chOff x="5642475" y="1435075"/>
            <a:chExt cx="481975" cy="481825"/>
          </a:xfrm>
        </p:grpSpPr>
        <p:sp>
          <p:nvSpPr>
            <p:cNvPr id="6488" name="Google Shape;6488;p7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7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7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1" name="Google Shape;6491;p76"/>
          <p:cNvGrpSpPr/>
          <p:nvPr/>
        </p:nvGrpSpPr>
        <p:grpSpPr>
          <a:xfrm>
            <a:off x="4588276" y="3125886"/>
            <a:ext cx="343759" cy="339271"/>
            <a:chOff x="6232000" y="1435050"/>
            <a:chExt cx="488225" cy="481850"/>
          </a:xfrm>
        </p:grpSpPr>
        <p:sp>
          <p:nvSpPr>
            <p:cNvPr id="6492" name="Google Shape;6492;p7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7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7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7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7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7" name="Google Shape;6497;p76"/>
          <p:cNvGrpSpPr/>
          <p:nvPr/>
        </p:nvGrpSpPr>
        <p:grpSpPr>
          <a:xfrm>
            <a:off x="849012" y="3539545"/>
            <a:ext cx="299929" cy="337792"/>
            <a:chOff x="924450" y="2028975"/>
            <a:chExt cx="425975" cy="479750"/>
          </a:xfrm>
        </p:grpSpPr>
        <p:sp>
          <p:nvSpPr>
            <p:cNvPr id="6498" name="Google Shape;6498;p7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7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7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1" name="Google Shape;6501;p76"/>
          <p:cNvGrpSpPr/>
          <p:nvPr/>
        </p:nvGrpSpPr>
        <p:grpSpPr>
          <a:xfrm>
            <a:off x="1661509" y="3559347"/>
            <a:ext cx="339306" cy="298186"/>
            <a:chOff x="2085450" y="2057100"/>
            <a:chExt cx="481900" cy="423500"/>
          </a:xfrm>
        </p:grpSpPr>
        <p:sp>
          <p:nvSpPr>
            <p:cNvPr id="6502" name="Google Shape;6502;p7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7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7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5" name="Google Shape;6505;p76"/>
          <p:cNvGrpSpPr/>
          <p:nvPr/>
        </p:nvGrpSpPr>
        <p:grpSpPr>
          <a:xfrm>
            <a:off x="2089442" y="3582592"/>
            <a:ext cx="339306" cy="251698"/>
            <a:chOff x="2678275" y="2090100"/>
            <a:chExt cx="481900" cy="357475"/>
          </a:xfrm>
        </p:grpSpPr>
        <p:sp>
          <p:nvSpPr>
            <p:cNvPr id="6506" name="Google Shape;6506;p7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7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7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7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7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1" name="Google Shape;6511;p76"/>
          <p:cNvGrpSpPr/>
          <p:nvPr/>
        </p:nvGrpSpPr>
        <p:grpSpPr>
          <a:xfrm>
            <a:off x="2566646" y="3594790"/>
            <a:ext cx="219345" cy="227301"/>
            <a:chOff x="3357325" y="2093500"/>
            <a:chExt cx="311525" cy="322825"/>
          </a:xfrm>
        </p:grpSpPr>
        <p:sp>
          <p:nvSpPr>
            <p:cNvPr id="6512" name="Google Shape;6512;p7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7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7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15" name="Google Shape;6515;p7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16" name="Google Shape;6516;p76"/>
          <p:cNvGrpSpPr/>
          <p:nvPr/>
        </p:nvGrpSpPr>
        <p:grpSpPr>
          <a:xfrm>
            <a:off x="3360836" y="3538814"/>
            <a:ext cx="292078" cy="339253"/>
            <a:chOff x="4492800" y="2027925"/>
            <a:chExt cx="414825" cy="481825"/>
          </a:xfrm>
        </p:grpSpPr>
        <p:sp>
          <p:nvSpPr>
            <p:cNvPr id="6517" name="Google Shape;6517;p7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7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9" name="Google Shape;6519;p76"/>
          <p:cNvGrpSpPr/>
          <p:nvPr/>
        </p:nvGrpSpPr>
        <p:grpSpPr>
          <a:xfrm>
            <a:off x="3759928" y="3538805"/>
            <a:ext cx="339200" cy="339271"/>
            <a:chOff x="5049725" y="2027900"/>
            <a:chExt cx="481750" cy="481850"/>
          </a:xfrm>
        </p:grpSpPr>
        <p:sp>
          <p:nvSpPr>
            <p:cNvPr id="6520" name="Google Shape;6520;p7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7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7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7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7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7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7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7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8" name="Google Shape;6528;p76"/>
          <p:cNvGrpSpPr/>
          <p:nvPr/>
        </p:nvGrpSpPr>
        <p:grpSpPr>
          <a:xfrm>
            <a:off x="4233524" y="3538893"/>
            <a:ext cx="219890" cy="339095"/>
            <a:chOff x="5726350" y="2028150"/>
            <a:chExt cx="312300" cy="481600"/>
          </a:xfrm>
        </p:grpSpPr>
        <p:sp>
          <p:nvSpPr>
            <p:cNvPr id="6529" name="Google Shape;6529;p7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7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7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2" name="Google Shape;6532;p76"/>
          <p:cNvGrpSpPr/>
          <p:nvPr/>
        </p:nvGrpSpPr>
        <p:grpSpPr>
          <a:xfrm>
            <a:off x="4593715" y="3542000"/>
            <a:ext cx="332881" cy="332881"/>
            <a:chOff x="6239925" y="2032450"/>
            <a:chExt cx="472775" cy="472775"/>
          </a:xfrm>
        </p:grpSpPr>
        <p:sp>
          <p:nvSpPr>
            <p:cNvPr id="6533" name="Google Shape;6533;p7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7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5" name="Google Shape;6535;p76"/>
          <p:cNvGrpSpPr/>
          <p:nvPr/>
        </p:nvGrpSpPr>
        <p:grpSpPr>
          <a:xfrm>
            <a:off x="5042807" y="2364092"/>
            <a:ext cx="334641" cy="185425"/>
            <a:chOff x="903075" y="2730000"/>
            <a:chExt cx="475275" cy="263350"/>
          </a:xfrm>
        </p:grpSpPr>
        <p:sp>
          <p:nvSpPr>
            <p:cNvPr id="6536" name="Google Shape;6536;p7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7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7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9" name="Google Shape;6539;p76"/>
          <p:cNvGrpSpPr/>
          <p:nvPr/>
        </p:nvGrpSpPr>
        <p:grpSpPr>
          <a:xfrm>
            <a:off x="1247198" y="3538814"/>
            <a:ext cx="339253" cy="339253"/>
            <a:chOff x="1492675" y="2027925"/>
            <a:chExt cx="481825" cy="481825"/>
          </a:xfrm>
        </p:grpSpPr>
        <p:sp>
          <p:nvSpPr>
            <p:cNvPr id="6540" name="Google Shape;6540;p7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7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7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7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7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5" name="Google Shape;6545;p76"/>
          <p:cNvGrpSpPr/>
          <p:nvPr/>
        </p:nvGrpSpPr>
        <p:grpSpPr>
          <a:xfrm>
            <a:off x="5473575" y="2287178"/>
            <a:ext cx="339253" cy="339253"/>
            <a:chOff x="1492675" y="2620775"/>
            <a:chExt cx="481825" cy="481825"/>
          </a:xfrm>
        </p:grpSpPr>
        <p:sp>
          <p:nvSpPr>
            <p:cNvPr id="6546" name="Google Shape;6546;p7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7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48" name="Google Shape;6548;p7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49" name="Google Shape;6549;p76"/>
          <p:cNvGrpSpPr/>
          <p:nvPr/>
        </p:nvGrpSpPr>
        <p:grpSpPr>
          <a:xfrm>
            <a:off x="6297328" y="2303161"/>
            <a:ext cx="333585" cy="307287"/>
            <a:chOff x="2682350" y="2643425"/>
            <a:chExt cx="473775" cy="436425"/>
          </a:xfrm>
        </p:grpSpPr>
        <p:sp>
          <p:nvSpPr>
            <p:cNvPr id="6550" name="Google Shape;6550;p7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7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7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7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7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7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7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7" name="Google Shape;6557;p76"/>
          <p:cNvGrpSpPr/>
          <p:nvPr/>
        </p:nvGrpSpPr>
        <p:grpSpPr>
          <a:xfrm>
            <a:off x="6762818" y="2287178"/>
            <a:ext cx="238531" cy="339253"/>
            <a:chOff x="3342725" y="2620775"/>
            <a:chExt cx="338775" cy="481825"/>
          </a:xfrm>
        </p:grpSpPr>
        <p:sp>
          <p:nvSpPr>
            <p:cNvPr id="6558" name="Google Shape;6558;p7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7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7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1" name="Google Shape;6561;p76"/>
          <p:cNvGrpSpPr/>
          <p:nvPr/>
        </p:nvGrpSpPr>
        <p:grpSpPr>
          <a:xfrm>
            <a:off x="7156568" y="2287178"/>
            <a:ext cx="278296" cy="339253"/>
            <a:chOff x="3907325" y="2620775"/>
            <a:chExt cx="395250" cy="481825"/>
          </a:xfrm>
        </p:grpSpPr>
        <p:sp>
          <p:nvSpPr>
            <p:cNvPr id="6562" name="Google Shape;6562;p7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7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7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7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6" name="Google Shape;6566;p76"/>
          <p:cNvGrpSpPr/>
          <p:nvPr/>
        </p:nvGrpSpPr>
        <p:grpSpPr>
          <a:xfrm>
            <a:off x="7549755" y="2297783"/>
            <a:ext cx="339253" cy="318042"/>
            <a:chOff x="4456875" y="2635825"/>
            <a:chExt cx="481825" cy="451700"/>
          </a:xfrm>
        </p:grpSpPr>
        <p:sp>
          <p:nvSpPr>
            <p:cNvPr id="6567" name="Google Shape;6567;p7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7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7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7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7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7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3" name="Google Shape;6573;p76"/>
          <p:cNvGrpSpPr/>
          <p:nvPr/>
        </p:nvGrpSpPr>
        <p:grpSpPr>
          <a:xfrm>
            <a:off x="7974679" y="2297783"/>
            <a:ext cx="339253" cy="318042"/>
            <a:chOff x="5049725" y="2635825"/>
            <a:chExt cx="481825" cy="451700"/>
          </a:xfrm>
        </p:grpSpPr>
        <p:sp>
          <p:nvSpPr>
            <p:cNvPr id="6574" name="Google Shape;6574;p7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7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7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7" name="Google Shape;6577;p76"/>
          <p:cNvGrpSpPr/>
          <p:nvPr/>
        </p:nvGrpSpPr>
        <p:grpSpPr>
          <a:xfrm>
            <a:off x="2375386" y="3952243"/>
            <a:ext cx="338566" cy="338373"/>
            <a:chOff x="5643000" y="2621375"/>
            <a:chExt cx="480850" cy="480575"/>
          </a:xfrm>
        </p:grpSpPr>
        <p:sp>
          <p:nvSpPr>
            <p:cNvPr id="6578" name="Google Shape;6578;p7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7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7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7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7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7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7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5" name="Google Shape;6585;p76"/>
          <p:cNvGrpSpPr/>
          <p:nvPr/>
        </p:nvGrpSpPr>
        <p:grpSpPr>
          <a:xfrm>
            <a:off x="4192782" y="3951803"/>
            <a:ext cx="339359" cy="339253"/>
            <a:chOff x="6235250" y="2620775"/>
            <a:chExt cx="481975" cy="481825"/>
          </a:xfrm>
        </p:grpSpPr>
        <p:sp>
          <p:nvSpPr>
            <p:cNvPr id="6586" name="Google Shape;6586;p7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7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7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7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7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91" name="Google Shape;6591;p7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92" name="Google Shape;6592;p76"/>
          <p:cNvGrpSpPr/>
          <p:nvPr/>
        </p:nvGrpSpPr>
        <p:grpSpPr>
          <a:xfrm>
            <a:off x="5472652" y="2711317"/>
            <a:ext cx="341101" cy="339253"/>
            <a:chOff x="1535000" y="3223325"/>
            <a:chExt cx="484450" cy="481825"/>
          </a:xfrm>
        </p:grpSpPr>
        <p:sp>
          <p:nvSpPr>
            <p:cNvPr id="6593" name="Google Shape;6593;p7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7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7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6" name="Google Shape;6596;p76"/>
          <p:cNvGrpSpPr/>
          <p:nvPr/>
        </p:nvGrpSpPr>
        <p:grpSpPr>
          <a:xfrm>
            <a:off x="5880219" y="2746618"/>
            <a:ext cx="339253" cy="268649"/>
            <a:chOff x="2085525" y="3263750"/>
            <a:chExt cx="481825" cy="381550"/>
          </a:xfrm>
        </p:grpSpPr>
        <p:sp>
          <p:nvSpPr>
            <p:cNvPr id="6597" name="Google Shape;6597;p7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7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99" name="Google Shape;6599;p7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00" name="Google Shape;6600;p76"/>
          <p:cNvGrpSpPr/>
          <p:nvPr/>
        </p:nvGrpSpPr>
        <p:grpSpPr>
          <a:xfrm>
            <a:off x="6711982" y="2711308"/>
            <a:ext cx="340204" cy="339271"/>
            <a:chOff x="3270450" y="3213625"/>
            <a:chExt cx="483175" cy="481850"/>
          </a:xfrm>
        </p:grpSpPr>
        <p:sp>
          <p:nvSpPr>
            <p:cNvPr id="6601" name="Google Shape;6601;p7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7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76"/>
          <p:cNvGrpSpPr/>
          <p:nvPr/>
        </p:nvGrpSpPr>
        <p:grpSpPr>
          <a:xfrm>
            <a:off x="7211250" y="2711317"/>
            <a:ext cx="168931" cy="339253"/>
            <a:chOff x="3984950" y="3213600"/>
            <a:chExt cx="239925" cy="481825"/>
          </a:xfrm>
        </p:grpSpPr>
        <p:sp>
          <p:nvSpPr>
            <p:cNvPr id="6604" name="Google Shape;6604;p7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7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06" name="Google Shape;6606;p7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7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08" name="Google Shape;6608;p76"/>
          <p:cNvGrpSpPr/>
          <p:nvPr/>
        </p:nvGrpSpPr>
        <p:grpSpPr>
          <a:xfrm>
            <a:off x="1874281" y="3981487"/>
            <a:ext cx="355218" cy="279880"/>
            <a:chOff x="5629975" y="3255775"/>
            <a:chExt cx="504500" cy="397500"/>
          </a:xfrm>
        </p:grpSpPr>
        <p:sp>
          <p:nvSpPr>
            <p:cNvPr id="6609" name="Google Shape;6609;p7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7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7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7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7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4" name="Google Shape;6614;p76"/>
          <p:cNvGrpSpPr/>
          <p:nvPr/>
        </p:nvGrpSpPr>
        <p:grpSpPr>
          <a:xfrm>
            <a:off x="3755839" y="3981593"/>
            <a:ext cx="340256" cy="279669"/>
            <a:chOff x="6234950" y="3255925"/>
            <a:chExt cx="483250" cy="397200"/>
          </a:xfrm>
        </p:grpSpPr>
        <p:sp>
          <p:nvSpPr>
            <p:cNvPr id="6615" name="Google Shape;6615;p7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7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7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7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7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7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76"/>
          <p:cNvGrpSpPr/>
          <p:nvPr/>
        </p:nvGrpSpPr>
        <p:grpSpPr>
          <a:xfrm>
            <a:off x="5051107" y="3125970"/>
            <a:ext cx="318042" cy="339253"/>
            <a:chOff x="914900" y="3806450"/>
            <a:chExt cx="451700" cy="481825"/>
          </a:xfrm>
        </p:grpSpPr>
        <p:sp>
          <p:nvSpPr>
            <p:cNvPr id="6622" name="Google Shape;6622;p7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7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7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7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7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7" name="Google Shape;6627;p76"/>
          <p:cNvGrpSpPr/>
          <p:nvPr/>
        </p:nvGrpSpPr>
        <p:grpSpPr>
          <a:xfrm>
            <a:off x="5470028" y="3125785"/>
            <a:ext cx="346347" cy="339623"/>
            <a:chOff x="1490050" y="3805975"/>
            <a:chExt cx="491900" cy="482350"/>
          </a:xfrm>
        </p:grpSpPr>
        <p:sp>
          <p:nvSpPr>
            <p:cNvPr id="6628" name="Google Shape;6628;p7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7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7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7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2" name="Google Shape;6632;p76"/>
          <p:cNvGrpSpPr/>
          <p:nvPr/>
        </p:nvGrpSpPr>
        <p:grpSpPr>
          <a:xfrm>
            <a:off x="5893896" y="3125970"/>
            <a:ext cx="311899" cy="339253"/>
            <a:chOff x="2104275" y="3806450"/>
            <a:chExt cx="442975" cy="481825"/>
          </a:xfrm>
        </p:grpSpPr>
        <p:sp>
          <p:nvSpPr>
            <p:cNvPr id="6633" name="Google Shape;6633;p7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7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5" name="Google Shape;6635;p76"/>
          <p:cNvGrpSpPr/>
          <p:nvPr/>
        </p:nvGrpSpPr>
        <p:grpSpPr>
          <a:xfrm>
            <a:off x="6317413" y="3125970"/>
            <a:ext cx="293416" cy="339253"/>
            <a:chOff x="2710875" y="3806450"/>
            <a:chExt cx="416725" cy="481825"/>
          </a:xfrm>
        </p:grpSpPr>
        <p:sp>
          <p:nvSpPr>
            <p:cNvPr id="6636" name="Google Shape;6636;p7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7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8" name="Google Shape;6638;p76"/>
          <p:cNvGrpSpPr/>
          <p:nvPr/>
        </p:nvGrpSpPr>
        <p:grpSpPr>
          <a:xfrm>
            <a:off x="6712457" y="3166412"/>
            <a:ext cx="339253" cy="258369"/>
            <a:chOff x="3271200" y="3863875"/>
            <a:chExt cx="481825" cy="366950"/>
          </a:xfrm>
        </p:grpSpPr>
        <p:sp>
          <p:nvSpPr>
            <p:cNvPr id="6639" name="Google Shape;6639;p7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7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1" name="Google Shape;6641;p76"/>
          <p:cNvGrpSpPr/>
          <p:nvPr/>
        </p:nvGrpSpPr>
        <p:grpSpPr>
          <a:xfrm>
            <a:off x="7147952" y="3126199"/>
            <a:ext cx="295528" cy="338795"/>
            <a:chOff x="3895050" y="3806775"/>
            <a:chExt cx="419725" cy="481175"/>
          </a:xfrm>
        </p:grpSpPr>
        <p:sp>
          <p:nvSpPr>
            <p:cNvPr id="6642" name="Google Shape;6642;p7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7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4" name="Google Shape;6644;p76"/>
          <p:cNvGrpSpPr/>
          <p:nvPr/>
        </p:nvGrpSpPr>
        <p:grpSpPr>
          <a:xfrm>
            <a:off x="7551234" y="3125979"/>
            <a:ext cx="336296" cy="339235"/>
            <a:chOff x="4464775" y="3806475"/>
            <a:chExt cx="477625" cy="481800"/>
          </a:xfrm>
        </p:grpSpPr>
        <p:sp>
          <p:nvSpPr>
            <p:cNvPr id="6645" name="Google Shape;6645;p7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7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7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7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7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7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1" name="Google Shape;6651;p76"/>
          <p:cNvGrpSpPr/>
          <p:nvPr/>
        </p:nvGrpSpPr>
        <p:grpSpPr>
          <a:xfrm>
            <a:off x="7974679" y="3125970"/>
            <a:ext cx="339253" cy="339253"/>
            <a:chOff x="5049725" y="3806450"/>
            <a:chExt cx="481825" cy="481825"/>
          </a:xfrm>
        </p:grpSpPr>
        <p:sp>
          <p:nvSpPr>
            <p:cNvPr id="6652" name="Google Shape;6652;p7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7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7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5" name="Google Shape;6655;p76"/>
          <p:cNvGrpSpPr/>
          <p:nvPr/>
        </p:nvGrpSpPr>
        <p:grpSpPr>
          <a:xfrm>
            <a:off x="1461983" y="3951798"/>
            <a:ext cx="339253" cy="339253"/>
            <a:chOff x="5651375" y="3806450"/>
            <a:chExt cx="481825" cy="481825"/>
          </a:xfrm>
        </p:grpSpPr>
        <p:sp>
          <p:nvSpPr>
            <p:cNvPr id="6656" name="Google Shape;6656;p7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7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7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7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0" name="Google Shape;6660;p76"/>
          <p:cNvGrpSpPr/>
          <p:nvPr/>
        </p:nvGrpSpPr>
        <p:grpSpPr>
          <a:xfrm>
            <a:off x="3360663" y="3953787"/>
            <a:ext cx="298503" cy="335275"/>
            <a:chOff x="6264300" y="3809300"/>
            <a:chExt cx="423950" cy="476175"/>
          </a:xfrm>
        </p:grpSpPr>
        <p:sp>
          <p:nvSpPr>
            <p:cNvPr id="6661" name="Google Shape;6661;p7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7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7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4" name="Google Shape;6664;p76"/>
          <p:cNvGrpSpPr/>
          <p:nvPr/>
        </p:nvGrpSpPr>
        <p:grpSpPr>
          <a:xfrm>
            <a:off x="5039841" y="3538881"/>
            <a:ext cx="340573" cy="339271"/>
            <a:chOff x="898875" y="4399275"/>
            <a:chExt cx="483700" cy="481850"/>
          </a:xfrm>
        </p:grpSpPr>
        <p:sp>
          <p:nvSpPr>
            <p:cNvPr id="6665" name="Google Shape;6665;p7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7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7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7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7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7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7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7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3" name="Google Shape;6673;p76"/>
          <p:cNvGrpSpPr/>
          <p:nvPr/>
        </p:nvGrpSpPr>
        <p:grpSpPr>
          <a:xfrm>
            <a:off x="5473575" y="3554133"/>
            <a:ext cx="339253" cy="308765"/>
            <a:chOff x="1492675" y="4420975"/>
            <a:chExt cx="481825" cy="438525"/>
          </a:xfrm>
        </p:grpSpPr>
        <p:sp>
          <p:nvSpPr>
            <p:cNvPr id="6674" name="Google Shape;6674;p7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7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7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7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7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9" name="Google Shape;6679;p76"/>
          <p:cNvGrpSpPr/>
          <p:nvPr/>
        </p:nvGrpSpPr>
        <p:grpSpPr>
          <a:xfrm>
            <a:off x="5878556" y="3539558"/>
            <a:ext cx="342580" cy="337915"/>
            <a:chOff x="2084100" y="4400250"/>
            <a:chExt cx="486550" cy="479925"/>
          </a:xfrm>
        </p:grpSpPr>
        <p:sp>
          <p:nvSpPr>
            <p:cNvPr id="6680" name="Google Shape;6680;p7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7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7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7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7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7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6" name="Google Shape;6686;p76"/>
          <p:cNvGrpSpPr/>
          <p:nvPr/>
        </p:nvGrpSpPr>
        <p:grpSpPr>
          <a:xfrm>
            <a:off x="6315036" y="3538907"/>
            <a:ext cx="298169" cy="339218"/>
            <a:chOff x="2707950" y="4399325"/>
            <a:chExt cx="423475" cy="481775"/>
          </a:xfrm>
        </p:grpSpPr>
        <p:sp>
          <p:nvSpPr>
            <p:cNvPr id="6687" name="Google Shape;6687;p7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7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7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7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7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7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7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4" name="Google Shape;6694;p7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7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7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7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7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9" name="Google Shape;6699;p76"/>
          <p:cNvGrpSpPr/>
          <p:nvPr/>
        </p:nvGrpSpPr>
        <p:grpSpPr>
          <a:xfrm>
            <a:off x="6744555" y="3538881"/>
            <a:ext cx="275057" cy="339271"/>
            <a:chOff x="3330525" y="4399275"/>
            <a:chExt cx="390650" cy="481850"/>
          </a:xfrm>
        </p:grpSpPr>
        <p:sp>
          <p:nvSpPr>
            <p:cNvPr id="6700" name="Google Shape;6700;p7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7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7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7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7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7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7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7" name="Google Shape;6707;p76"/>
          <p:cNvGrpSpPr/>
          <p:nvPr/>
        </p:nvGrpSpPr>
        <p:grpSpPr>
          <a:xfrm>
            <a:off x="7169084" y="3538890"/>
            <a:ext cx="253265" cy="339253"/>
            <a:chOff x="3938800" y="4399275"/>
            <a:chExt cx="359700" cy="481825"/>
          </a:xfrm>
        </p:grpSpPr>
        <p:sp>
          <p:nvSpPr>
            <p:cNvPr id="6708" name="Google Shape;6708;p7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7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7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7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7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3" name="Google Shape;6713;p76"/>
          <p:cNvGrpSpPr/>
          <p:nvPr/>
        </p:nvGrpSpPr>
        <p:grpSpPr>
          <a:xfrm>
            <a:off x="7639862" y="3538890"/>
            <a:ext cx="159039" cy="339253"/>
            <a:chOff x="4584850" y="4399275"/>
            <a:chExt cx="225875" cy="481825"/>
          </a:xfrm>
        </p:grpSpPr>
        <p:sp>
          <p:nvSpPr>
            <p:cNvPr id="6714" name="Google Shape;6714;p7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7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16" name="Google Shape;6716;p7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7" name="Google Shape;6717;p76"/>
          <p:cNvGrpSpPr/>
          <p:nvPr/>
        </p:nvGrpSpPr>
        <p:grpSpPr>
          <a:xfrm>
            <a:off x="1049680" y="3951795"/>
            <a:ext cx="339253" cy="339253"/>
            <a:chOff x="5642550" y="4399275"/>
            <a:chExt cx="481825" cy="481825"/>
          </a:xfrm>
        </p:grpSpPr>
        <p:sp>
          <p:nvSpPr>
            <p:cNvPr id="6718" name="Google Shape;6718;p7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7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0" name="Google Shape;6720;p76"/>
          <p:cNvGrpSpPr/>
          <p:nvPr/>
        </p:nvGrpSpPr>
        <p:grpSpPr>
          <a:xfrm>
            <a:off x="2859815" y="3963703"/>
            <a:ext cx="363316" cy="315437"/>
            <a:chOff x="6218300" y="4416175"/>
            <a:chExt cx="516000" cy="448000"/>
          </a:xfrm>
        </p:grpSpPr>
        <p:sp>
          <p:nvSpPr>
            <p:cNvPr id="6721" name="Google Shape;6721;p7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7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3" name="Google Shape;6723;p7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4" name="Google Shape;6724;p76"/>
          <p:cNvGrpSpPr/>
          <p:nvPr/>
        </p:nvGrpSpPr>
        <p:grpSpPr>
          <a:xfrm>
            <a:off x="5918879" y="3951792"/>
            <a:ext cx="339253" cy="339253"/>
            <a:chOff x="899850" y="4992125"/>
            <a:chExt cx="481825" cy="481825"/>
          </a:xfrm>
        </p:grpSpPr>
        <p:sp>
          <p:nvSpPr>
            <p:cNvPr id="6725" name="Google Shape;6725;p7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7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7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8" name="Google Shape;6728;p76"/>
          <p:cNvGrpSpPr/>
          <p:nvPr/>
        </p:nvGrpSpPr>
        <p:grpSpPr>
          <a:xfrm>
            <a:off x="5461708" y="3951792"/>
            <a:ext cx="339253" cy="339253"/>
            <a:chOff x="1492675" y="4992125"/>
            <a:chExt cx="481825" cy="481825"/>
          </a:xfrm>
        </p:grpSpPr>
        <p:sp>
          <p:nvSpPr>
            <p:cNvPr id="6729" name="Google Shape;6729;p7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7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1" name="Google Shape;6731;p76"/>
          <p:cNvGrpSpPr/>
          <p:nvPr/>
        </p:nvGrpSpPr>
        <p:grpSpPr>
          <a:xfrm>
            <a:off x="5004462" y="3951792"/>
            <a:ext cx="339253" cy="339253"/>
            <a:chOff x="2085525" y="4992125"/>
            <a:chExt cx="481825" cy="481825"/>
          </a:xfrm>
        </p:grpSpPr>
        <p:sp>
          <p:nvSpPr>
            <p:cNvPr id="6732" name="Google Shape;6732;p7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7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4" name="Google Shape;6734;p76"/>
          <p:cNvGrpSpPr/>
          <p:nvPr/>
        </p:nvGrpSpPr>
        <p:grpSpPr>
          <a:xfrm>
            <a:off x="6833221" y="3951792"/>
            <a:ext cx="339253" cy="339253"/>
            <a:chOff x="2678350" y="4992125"/>
            <a:chExt cx="481825" cy="481825"/>
          </a:xfrm>
        </p:grpSpPr>
        <p:sp>
          <p:nvSpPr>
            <p:cNvPr id="6735" name="Google Shape;6735;p7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7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7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8" name="Google Shape;6738;p76"/>
          <p:cNvGrpSpPr/>
          <p:nvPr/>
        </p:nvGrpSpPr>
        <p:grpSpPr>
          <a:xfrm>
            <a:off x="4628816" y="3951792"/>
            <a:ext cx="339253" cy="339253"/>
            <a:chOff x="3271200" y="4992125"/>
            <a:chExt cx="481825" cy="481825"/>
          </a:xfrm>
        </p:grpSpPr>
        <p:sp>
          <p:nvSpPr>
            <p:cNvPr id="6739" name="Google Shape;6739;p7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7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7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2" name="Google Shape;6742;p76"/>
          <p:cNvGrpSpPr/>
          <p:nvPr/>
        </p:nvGrpSpPr>
        <p:grpSpPr>
          <a:xfrm>
            <a:off x="7290263" y="3952822"/>
            <a:ext cx="339411" cy="337193"/>
            <a:chOff x="3863900" y="4993625"/>
            <a:chExt cx="482050" cy="478900"/>
          </a:xfrm>
        </p:grpSpPr>
        <p:sp>
          <p:nvSpPr>
            <p:cNvPr id="6743" name="Google Shape;6743;p7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7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7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7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7" name="Google Shape;6747;p76"/>
          <p:cNvGrpSpPr/>
          <p:nvPr/>
        </p:nvGrpSpPr>
        <p:grpSpPr>
          <a:xfrm>
            <a:off x="7747437" y="3952822"/>
            <a:ext cx="339411" cy="337193"/>
            <a:chOff x="4456725" y="4993625"/>
            <a:chExt cx="482050" cy="478900"/>
          </a:xfrm>
        </p:grpSpPr>
        <p:sp>
          <p:nvSpPr>
            <p:cNvPr id="6748" name="Google Shape;6748;p7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7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7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7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2" name="Google Shape;6752;p76"/>
          <p:cNvGrpSpPr/>
          <p:nvPr/>
        </p:nvGrpSpPr>
        <p:grpSpPr>
          <a:xfrm>
            <a:off x="6376030" y="3952813"/>
            <a:ext cx="339411" cy="337211"/>
            <a:chOff x="5049575" y="4993600"/>
            <a:chExt cx="482050" cy="478925"/>
          </a:xfrm>
        </p:grpSpPr>
        <p:sp>
          <p:nvSpPr>
            <p:cNvPr id="6753" name="Google Shape;6753;p7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7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7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7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60" name="Shape 6760"/>
        <p:cNvGrpSpPr/>
        <p:nvPr/>
      </p:nvGrpSpPr>
      <p:grpSpPr>
        <a:xfrm>
          <a:off x="0" y="0"/>
          <a:ext cx="0" cy="0"/>
          <a:chOff x="0" y="0"/>
          <a:chExt cx="0" cy="0"/>
        </a:xfrm>
      </p:grpSpPr>
      <p:sp>
        <p:nvSpPr>
          <p:cNvPr id="6761" name="Google Shape;6761;p77"/>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latin typeface="Arial"/>
                <a:ea typeface="Arial"/>
                <a:cs typeface="Arial"/>
                <a:sym typeface="Arial"/>
              </a:rPr>
              <a:t>Educational I</a:t>
            </a:r>
            <a:r>
              <a:rPr lang="id">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62" name="Google Shape;6762;p77"/>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63" name="Google Shape;6763;p77"/>
          <p:cNvGrpSpPr/>
          <p:nvPr/>
        </p:nvGrpSpPr>
        <p:grpSpPr>
          <a:xfrm>
            <a:off x="876361" y="1533504"/>
            <a:ext cx="322099" cy="370529"/>
            <a:chOff x="-42971725" y="3217825"/>
            <a:chExt cx="275675" cy="317125"/>
          </a:xfrm>
        </p:grpSpPr>
        <p:sp>
          <p:nvSpPr>
            <p:cNvPr id="6764" name="Google Shape;6764;p7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77"/>
          <p:cNvGrpSpPr/>
          <p:nvPr/>
        </p:nvGrpSpPr>
        <p:grpSpPr>
          <a:xfrm>
            <a:off x="848276" y="2002160"/>
            <a:ext cx="378270" cy="337551"/>
            <a:chOff x="-42996150" y="3612600"/>
            <a:chExt cx="323750" cy="288900"/>
          </a:xfrm>
        </p:grpSpPr>
        <p:sp>
          <p:nvSpPr>
            <p:cNvPr id="6768" name="Google Shape;6768;p7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77"/>
          <p:cNvGrpSpPr/>
          <p:nvPr/>
        </p:nvGrpSpPr>
        <p:grpSpPr>
          <a:xfrm>
            <a:off x="851036" y="2411530"/>
            <a:ext cx="372749" cy="370909"/>
            <a:chOff x="-42994575" y="3950300"/>
            <a:chExt cx="319025" cy="317450"/>
          </a:xfrm>
        </p:grpSpPr>
        <p:sp>
          <p:nvSpPr>
            <p:cNvPr id="6772" name="Google Shape;6772;p7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77"/>
          <p:cNvGrpSpPr/>
          <p:nvPr/>
        </p:nvGrpSpPr>
        <p:grpSpPr>
          <a:xfrm>
            <a:off x="3004431" y="1558362"/>
            <a:ext cx="371785" cy="370879"/>
            <a:chOff x="-41111350" y="3239100"/>
            <a:chExt cx="318200" cy="317425"/>
          </a:xfrm>
        </p:grpSpPr>
        <p:sp>
          <p:nvSpPr>
            <p:cNvPr id="6776" name="Google Shape;6776;p7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77"/>
          <p:cNvGrpSpPr/>
          <p:nvPr/>
        </p:nvGrpSpPr>
        <p:grpSpPr>
          <a:xfrm>
            <a:off x="3000751" y="1993894"/>
            <a:ext cx="379146" cy="370967"/>
            <a:chOff x="-41117650" y="3605525"/>
            <a:chExt cx="324500" cy="317500"/>
          </a:xfrm>
        </p:grpSpPr>
        <p:sp>
          <p:nvSpPr>
            <p:cNvPr id="6781" name="Google Shape;6781;p7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4" name="Google Shape;6784;p77"/>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5" name="Google Shape;6785;p77"/>
          <p:cNvGrpSpPr/>
          <p:nvPr/>
        </p:nvGrpSpPr>
        <p:grpSpPr>
          <a:xfrm>
            <a:off x="1827005" y="2885417"/>
            <a:ext cx="216271" cy="371814"/>
            <a:chOff x="-39205300" y="3220175"/>
            <a:chExt cx="185100" cy="318225"/>
          </a:xfrm>
        </p:grpSpPr>
        <p:sp>
          <p:nvSpPr>
            <p:cNvPr id="6786" name="Google Shape;6786;p7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77"/>
          <p:cNvGrpSpPr/>
          <p:nvPr/>
        </p:nvGrpSpPr>
        <p:grpSpPr>
          <a:xfrm>
            <a:off x="1792533" y="3345488"/>
            <a:ext cx="300016" cy="369273"/>
            <a:chOff x="-39248625" y="3588600"/>
            <a:chExt cx="256775" cy="316050"/>
          </a:xfrm>
        </p:grpSpPr>
        <p:sp>
          <p:nvSpPr>
            <p:cNvPr id="6789" name="Google Shape;6789;p7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1" name="Google Shape;6791;p77"/>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7"/>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3" name="Google Shape;6793;p77"/>
          <p:cNvGrpSpPr/>
          <p:nvPr/>
        </p:nvGrpSpPr>
        <p:grpSpPr>
          <a:xfrm>
            <a:off x="1243246" y="1533504"/>
            <a:ext cx="429504" cy="370879"/>
            <a:chOff x="-42651700" y="3217825"/>
            <a:chExt cx="367600" cy="317425"/>
          </a:xfrm>
        </p:grpSpPr>
        <p:sp>
          <p:nvSpPr>
            <p:cNvPr id="6794" name="Google Shape;6794;p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7"/>
          <p:cNvGrpSpPr/>
          <p:nvPr/>
        </p:nvGrpSpPr>
        <p:grpSpPr>
          <a:xfrm>
            <a:off x="1278678" y="1973154"/>
            <a:ext cx="358640" cy="363226"/>
            <a:chOff x="-42617300" y="3587775"/>
            <a:chExt cx="306950" cy="310875"/>
          </a:xfrm>
        </p:grpSpPr>
        <p:sp>
          <p:nvSpPr>
            <p:cNvPr id="6799" name="Google Shape;6799;p7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1" name="Google Shape;6801;p77"/>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2" name="Google Shape;6802;p77"/>
          <p:cNvGrpSpPr/>
          <p:nvPr/>
        </p:nvGrpSpPr>
        <p:grpSpPr>
          <a:xfrm>
            <a:off x="3450506" y="1557895"/>
            <a:ext cx="376926" cy="370324"/>
            <a:chOff x="-40748275" y="3238700"/>
            <a:chExt cx="322600" cy="316950"/>
          </a:xfrm>
        </p:grpSpPr>
        <p:sp>
          <p:nvSpPr>
            <p:cNvPr id="6803" name="Google Shape;6803;p7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77"/>
          <p:cNvGrpSpPr/>
          <p:nvPr/>
        </p:nvGrpSpPr>
        <p:grpSpPr>
          <a:xfrm>
            <a:off x="3453062" y="2025879"/>
            <a:ext cx="371814" cy="338690"/>
            <a:chOff x="-40745125" y="3632900"/>
            <a:chExt cx="318225" cy="289875"/>
          </a:xfrm>
        </p:grpSpPr>
        <p:sp>
          <p:nvSpPr>
            <p:cNvPr id="6810" name="Google Shape;6810;p7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7"/>
          <p:cNvGrpSpPr/>
          <p:nvPr/>
        </p:nvGrpSpPr>
        <p:grpSpPr>
          <a:xfrm>
            <a:off x="3457209" y="2437089"/>
            <a:ext cx="363518" cy="370178"/>
            <a:chOff x="-40742750" y="3972175"/>
            <a:chExt cx="311125" cy="316825"/>
          </a:xfrm>
        </p:grpSpPr>
        <p:sp>
          <p:nvSpPr>
            <p:cNvPr id="6818" name="Google Shape;6818;p7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7"/>
          <p:cNvGrpSpPr/>
          <p:nvPr/>
        </p:nvGrpSpPr>
        <p:grpSpPr>
          <a:xfrm>
            <a:off x="2239871" y="2887257"/>
            <a:ext cx="266892" cy="369974"/>
            <a:chOff x="-38860325" y="3221750"/>
            <a:chExt cx="228425" cy="316650"/>
          </a:xfrm>
        </p:grpSpPr>
        <p:sp>
          <p:nvSpPr>
            <p:cNvPr id="6821" name="Google Shape;6821;p7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77"/>
          <p:cNvGrpSpPr/>
          <p:nvPr/>
        </p:nvGrpSpPr>
        <p:grpSpPr>
          <a:xfrm>
            <a:off x="2190678" y="3349314"/>
            <a:ext cx="380081" cy="367111"/>
            <a:chOff x="-38905225" y="3591875"/>
            <a:chExt cx="325300" cy="314200"/>
          </a:xfrm>
        </p:grpSpPr>
        <p:sp>
          <p:nvSpPr>
            <p:cNvPr id="6826" name="Google Shape;6826;p7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9" name="Google Shape;6829;p77"/>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0" name="Google Shape;6830;p77"/>
          <p:cNvGrpSpPr/>
          <p:nvPr/>
        </p:nvGrpSpPr>
        <p:grpSpPr>
          <a:xfrm>
            <a:off x="3997427" y="3334394"/>
            <a:ext cx="290815" cy="369740"/>
            <a:chOff x="-37370925" y="3579105"/>
            <a:chExt cx="248900" cy="316450"/>
          </a:xfrm>
        </p:grpSpPr>
        <p:sp>
          <p:nvSpPr>
            <p:cNvPr id="6831" name="Google Shape;6831;p7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3" name="Google Shape;6833;p77"/>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7"/>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5" name="Google Shape;6835;p77"/>
          <p:cNvGrpSpPr/>
          <p:nvPr/>
        </p:nvGrpSpPr>
        <p:grpSpPr>
          <a:xfrm>
            <a:off x="1690803" y="2412465"/>
            <a:ext cx="371814" cy="369974"/>
            <a:chOff x="-42259725" y="3951100"/>
            <a:chExt cx="318225" cy="316650"/>
          </a:xfrm>
        </p:grpSpPr>
        <p:sp>
          <p:nvSpPr>
            <p:cNvPr id="6836" name="Google Shape;6836;p7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7"/>
          <p:cNvGrpSpPr/>
          <p:nvPr/>
        </p:nvGrpSpPr>
        <p:grpSpPr>
          <a:xfrm>
            <a:off x="3889164" y="1591486"/>
            <a:ext cx="370879" cy="337755"/>
            <a:chOff x="-40378075" y="3267450"/>
            <a:chExt cx="317425" cy="289075"/>
          </a:xfrm>
        </p:grpSpPr>
        <p:sp>
          <p:nvSpPr>
            <p:cNvPr id="6839" name="Google Shape;6839;p7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77"/>
          <p:cNvGrpSpPr/>
          <p:nvPr/>
        </p:nvGrpSpPr>
        <p:grpSpPr>
          <a:xfrm>
            <a:off x="3892830" y="1992754"/>
            <a:ext cx="363548" cy="369974"/>
            <a:chOff x="-40372575" y="3604550"/>
            <a:chExt cx="311150" cy="316650"/>
          </a:xfrm>
        </p:grpSpPr>
        <p:sp>
          <p:nvSpPr>
            <p:cNvPr id="6844" name="Google Shape;6844;p7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7" name="Google Shape;6847;p77"/>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8" name="Google Shape;6848;p77"/>
          <p:cNvGrpSpPr/>
          <p:nvPr/>
        </p:nvGrpSpPr>
        <p:grpSpPr>
          <a:xfrm>
            <a:off x="2616780" y="2885417"/>
            <a:ext cx="399038" cy="372165"/>
            <a:chOff x="-38542250" y="3220175"/>
            <a:chExt cx="341525" cy="318525"/>
          </a:xfrm>
        </p:grpSpPr>
        <p:sp>
          <p:nvSpPr>
            <p:cNvPr id="6849" name="Google Shape;6849;p7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77"/>
          <p:cNvGrpSpPr/>
          <p:nvPr/>
        </p:nvGrpSpPr>
        <p:grpSpPr>
          <a:xfrm>
            <a:off x="2638712" y="3344787"/>
            <a:ext cx="369974" cy="369068"/>
            <a:chOff x="-38537400" y="3588000"/>
            <a:chExt cx="316650" cy="315875"/>
          </a:xfrm>
        </p:grpSpPr>
        <p:sp>
          <p:nvSpPr>
            <p:cNvPr id="6853" name="Google Shape;6853;p7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77"/>
          <p:cNvGrpSpPr/>
          <p:nvPr/>
        </p:nvGrpSpPr>
        <p:grpSpPr>
          <a:xfrm>
            <a:off x="2637792" y="3802316"/>
            <a:ext cx="371814" cy="369974"/>
            <a:chOff x="-38538975" y="3954250"/>
            <a:chExt cx="318225" cy="316650"/>
          </a:xfrm>
        </p:grpSpPr>
        <p:sp>
          <p:nvSpPr>
            <p:cNvPr id="6858" name="Google Shape;6858;p7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7"/>
          <p:cNvGrpSpPr/>
          <p:nvPr/>
        </p:nvGrpSpPr>
        <p:grpSpPr>
          <a:xfrm>
            <a:off x="3955104" y="3797243"/>
            <a:ext cx="375465" cy="371814"/>
            <a:chOff x="-37385100" y="3949908"/>
            <a:chExt cx="321350" cy="318225"/>
          </a:xfrm>
        </p:grpSpPr>
        <p:sp>
          <p:nvSpPr>
            <p:cNvPr id="6861" name="Google Shape;6861;p7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7"/>
          <p:cNvGrpSpPr/>
          <p:nvPr/>
        </p:nvGrpSpPr>
        <p:grpSpPr>
          <a:xfrm>
            <a:off x="2130763" y="1532803"/>
            <a:ext cx="370909" cy="370675"/>
            <a:chOff x="-41895050" y="3217225"/>
            <a:chExt cx="317450" cy="317250"/>
          </a:xfrm>
        </p:grpSpPr>
        <p:sp>
          <p:nvSpPr>
            <p:cNvPr id="6864" name="Google Shape;6864;p7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77"/>
          <p:cNvGrpSpPr/>
          <p:nvPr/>
        </p:nvGrpSpPr>
        <p:grpSpPr>
          <a:xfrm>
            <a:off x="2130310" y="1969737"/>
            <a:ext cx="371814" cy="369974"/>
            <a:chOff x="-41893475" y="3584850"/>
            <a:chExt cx="318225" cy="316650"/>
          </a:xfrm>
        </p:grpSpPr>
        <p:sp>
          <p:nvSpPr>
            <p:cNvPr id="6870" name="Google Shape;6870;p7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4" name="Google Shape;6874;p77"/>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7"/>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6" name="Google Shape;6876;p77"/>
          <p:cNvGrpSpPr/>
          <p:nvPr/>
        </p:nvGrpSpPr>
        <p:grpSpPr>
          <a:xfrm>
            <a:off x="900338" y="3365029"/>
            <a:ext cx="337522" cy="370909"/>
            <a:chOff x="-39998250" y="3605325"/>
            <a:chExt cx="288875" cy="317450"/>
          </a:xfrm>
        </p:grpSpPr>
        <p:sp>
          <p:nvSpPr>
            <p:cNvPr id="6877" name="Google Shape;6877;p7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7"/>
          <p:cNvGrpSpPr/>
          <p:nvPr/>
        </p:nvGrpSpPr>
        <p:grpSpPr>
          <a:xfrm>
            <a:off x="884112" y="3823493"/>
            <a:ext cx="369974" cy="369945"/>
            <a:chOff x="-40011050" y="3972375"/>
            <a:chExt cx="316650" cy="316625"/>
          </a:xfrm>
        </p:grpSpPr>
        <p:sp>
          <p:nvSpPr>
            <p:cNvPr id="6880" name="Google Shape;6880;p7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7"/>
          <p:cNvGrpSpPr/>
          <p:nvPr/>
        </p:nvGrpSpPr>
        <p:grpSpPr>
          <a:xfrm>
            <a:off x="3116043" y="2888192"/>
            <a:ext cx="266921" cy="369039"/>
            <a:chOff x="-38129425" y="3222550"/>
            <a:chExt cx="228450" cy="315850"/>
          </a:xfrm>
        </p:grpSpPr>
        <p:sp>
          <p:nvSpPr>
            <p:cNvPr id="6883" name="Google Shape;6883;p7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7"/>
          <p:cNvGrpSpPr/>
          <p:nvPr/>
        </p:nvGrpSpPr>
        <p:grpSpPr>
          <a:xfrm>
            <a:off x="3071012" y="3344787"/>
            <a:ext cx="371785" cy="369974"/>
            <a:chOff x="-38172725" y="3588000"/>
            <a:chExt cx="318200" cy="316650"/>
          </a:xfrm>
        </p:grpSpPr>
        <p:sp>
          <p:nvSpPr>
            <p:cNvPr id="6886" name="Google Shape;6886;p7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7"/>
          <p:cNvGrpSpPr/>
          <p:nvPr/>
        </p:nvGrpSpPr>
        <p:grpSpPr>
          <a:xfrm>
            <a:off x="3146914" y="3803222"/>
            <a:ext cx="219981" cy="369974"/>
            <a:chOff x="-38109725" y="3955025"/>
            <a:chExt cx="188275" cy="316650"/>
          </a:xfrm>
        </p:grpSpPr>
        <p:sp>
          <p:nvSpPr>
            <p:cNvPr id="6895" name="Google Shape;6895;p7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7" name="Google Shape;6897;p77"/>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8" name="Google Shape;6898;p77"/>
          <p:cNvGrpSpPr/>
          <p:nvPr/>
        </p:nvGrpSpPr>
        <p:grpSpPr>
          <a:xfrm>
            <a:off x="2562313" y="1534643"/>
            <a:ext cx="373654" cy="369068"/>
            <a:chOff x="-41530375" y="3218800"/>
            <a:chExt cx="319800" cy="315875"/>
          </a:xfrm>
        </p:grpSpPr>
        <p:sp>
          <p:nvSpPr>
            <p:cNvPr id="6899" name="Google Shape;6899;p7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7"/>
          <p:cNvGrpSpPr/>
          <p:nvPr/>
        </p:nvGrpSpPr>
        <p:grpSpPr>
          <a:xfrm>
            <a:off x="2564607" y="2049801"/>
            <a:ext cx="369068" cy="289004"/>
            <a:chOff x="-41526450" y="3653375"/>
            <a:chExt cx="315875" cy="247350"/>
          </a:xfrm>
        </p:grpSpPr>
        <p:sp>
          <p:nvSpPr>
            <p:cNvPr id="6902" name="Google Shape;6902;p7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77"/>
          <p:cNvGrpSpPr/>
          <p:nvPr/>
        </p:nvGrpSpPr>
        <p:grpSpPr>
          <a:xfrm>
            <a:off x="2565994" y="2412465"/>
            <a:ext cx="366293" cy="369974"/>
            <a:chOff x="-41526450" y="3951100"/>
            <a:chExt cx="313500" cy="316650"/>
          </a:xfrm>
        </p:grpSpPr>
        <p:sp>
          <p:nvSpPr>
            <p:cNvPr id="6905" name="Google Shape;6905;p7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7"/>
          <p:cNvGrpSpPr/>
          <p:nvPr/>
        </p:nvGrpSpPr>
        <p:grpSpPr>
          <a:xfrm>
            <a:off x="1331249" y="2906594"/>
            <a:ext cx="339595" cy="371814"/>
            <a:chOff x="-39625900" y="3238300"/>
            <a:chExt cx="290650" cy="318225"/>
          </a:xfrm>
        </p:grpSpPr>
        <p:sp>
          <p:nvSpPr>
            <p:cNvPr id="6909" name="Google Shape;6909;p7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1" name="Google Shape;6911;p77"/>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2" name="Google Shape;6912;p77"/>
          <p:cNvGrpSpPr/>
          <p:nvPr/>
        </p:nvGrpSpPr>
        <p:grpSpPr>
          <a:xfrm>
            <a:off x="1325300" y="3823055"/>
            <a:ext cx="366293" cy="370441"/>
            <a:chOff x="-39647175" y="3972000"/>
            <a:chExt cx="313500" cy="317050"/>
          </a:xfrm>
        </p:grpSpPr>
        <p:sp>
          <p:nvSpPr>
            <p:cNvPr id="6913" name="Google Shape;6913;p7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7"/>
          <p:cNvGrpSpPr/>
          <p:nvPr/>
        </p:nvGrpSpPr>
        <p:grpSpPr>
          <a:xfrm>
            <a:off x="3494427" y="2887053"/>
            <a:ext cx="375495" cy="370879"/>
            <a:chOff x="-37808850" y="3221575"/>
            <a:chExt cx="321375" cy="317425"/>
          </a:xfrm>
        </p:grpSpPr>
        <p:sp>
          <p:nvSpPr>
            <p:cNvPr id="6917" name="Google Shape;6917;p7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77"/>
          <p:cNvGrpSpPr/>
          <p:nvPr/>
        </p:nvGrpSpPr>
        <p:grpSpPr>
          <a:xfrm>
            <a:off x="3503201" y="3409084"/>
            <a:ext cx="372749" cy="241158"/>
            <a:chOff x="-37806500" y="3643030"/>
            <a:chExt cx="319025" cy="206400"/>
          </a:xfrm>
        </p:grpSpPr>
        <p:sp>
          <p:nvSpPr>
            <p:cNvPr id="6920" name="Google Shape;6920;p7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7"/>
          <p:cNvGrpSpPr/>
          <p:nvPr/>
        </p:nvGrpSpPr>
        <p:grpSpPr>
          <a:xfrm>
            <a:off x="3505508" y="3801381"/>
            <a:ext cx="368134" cy="371814"/>
            <a:chOff x="-37804925" y="3953450"/>
            <a:chExt cx="315075" cy="318225"/>
          </a:xfrm>
        </p:grpSpPr>
        <p:sp>
          <p:nvSpPr>
            <p:cNvPr id="6923" name="Google Shape;6923;p7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6" name="Google Shape;6926;p77"/>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7" name="Google Shape;6927;p77"/>
          <p:cNvGrpSpPr/>
          <p:nvPr/>
        </p:nvGrpSpPr>
        <p:grpSpPr>
          <a:xfrm>
            <a:off x="4860977" y="1553988"/>
            <a:ext cx="355663" cy="308725"/>
            <a:chOff x="-28462125" y="3199700"/>
            <a:chExt cx="298550" cy="259150"/>
          </a:xfrm>
        </p:grpSpPr>
        <p:sp>
          <p:nvSpPr>
            <p:cNvPr id="6928" name="Google Shape;6928;p7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7"/>
          <p:cNvGrpSpPr/>
          <p:nvPr/>
        </p:nvGrpSpPr>
        <p:grpSpPr>
          <a:xfrm>
            <a:off x="4861930" y="1988678"/>
            <a:ext cx="353757" cy="352833"/>
            <a:chOff x="-28461325" y="3545475"/>
            <a:chExt cx="296950" cy="296175"/>
          </a:xfrm>
        </p:grpSpPr>
        <p:sp>
          <p:nvSpPr>
            <p:cNvPr id="6932" name="Google Shape;6932;p7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7"/>
          <p:cNvGrpSpPr/>
          <p:nvPr/>
        </p:nvGrpSpPr>
        <p:grpSpPr>
          <a:xfrm>
            <a:off x="4858162" y="2438722"/>
            <a:ext cx="361292" cy="352803"/>
            <a:chOff x="-28463700" y="3914875"/>
            <a:chExt cx="303275" cy="296150"/>
          </a:xfrm>
        </p:grpSpPr>
        <p:sp>
          <p:nvSpPr>
            <p:cNvPr id="6939" name="Google Shape;6939;p7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77"/>
          <p:cNvGrpSpPr/>
          <p:nvPr/>
        </p:nvGrpSpPr>
        <p:grpSpPr>
          <a:xfrm>
            <a:off x="7092947" y="1594805"/>
            <a:ext cx="351880" cy="227092"/>
            <a:chOff x="-26573400" y="3224125"/>
            <a:chExt cx="295375" cy="190625"/>
          </a:xfrm>
        </p:grpSpPr>
        <p:sp>
          <p:nvSpPr>
            <p:cNvPr id="6942" name="Google Shape;6942;p7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7"/>
          <p:cNvGrpSpPr/>
          <p:nvPr/>
        </p:nvGrpSpPr>
        <p:grpSpPr>
          <a:xfrm>
            <a:off x="7092947" y="1989140"/>
            <a:ext cx="351880" cy="351910"/>
            <a:chOff x="-26573400" y="3546250"/>
            <a:chExt cx="295375" cy="295400"/>
          </a:xfrm>
        </p:grpSpPr>
        <p:sp>
          <p:nvSpPr>
            <p:cNvPr id="6945" name="Google Shape;6945;p7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77"/>
          <p:cNvGrpSpPr/>
          <p:nvPr/>
        </p:nvGrpSpPr>
        <p:grpSpPr>
          <a:xfrm>
            <a:off x="7081228" y="2439049"/>
            <a:ext cx="375319" cy="352148"/>
            <a:chOff x="-26583625" y="3917025"/>
            <a:chExt cx="315050" cy="295600"/>
          </a:xfrm>
        </p:grpSpPr>
        <p:sp>
          <p:nvSpPr>
            <p:cNvPr id="6951" name="Google Shape;6951;p7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5" name="Google Shape;6955;p77"/>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6" name="Google Shape;6956;p77"/>
          <p:cNvGrpSpPr/>
          <p:nvPr/>
        </p:nvGrpSpPr>
        <p:grpSpPr>
          <a:xfrm>
            <a:off x="5779742" y="3398079"/>
            <a:ext cx="289039" cy="352833"/>
            <a:chOff x="-24694925" y="3518700"/>
            <a:chExt cx="242625" cy="296175"/>
          </a:xfrm>
        </p:grpSpPr>
        <p:sp>
          <p:nvSpPr>
            <p:cNvPr id="6957" name="Google Shape;6957;p7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77"/>
          <p:cNvGrpSpPr/>
          <p:nvPr/>
        </p:nvGrpSpPr>
        <p:grpSpPr>
          <a:xfrm>
            <a:off x="5779280" y="3848107"/>
            <a:ext cx="289962" cy="352833"/>
            <a:chOff x="-24709100" y="3888875"/>
            <a:chExt cx="243400" cy="296175"/>
          </a:xfrm>
        </p:grpSpPr>
        <p:sp>
          <p:nvSpPr>
            <p:cNvPr id="6962" name="Google Shape;6962;p7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7"/>
          <p:cNvGrpSpPr/>
          <p:nvPr/>
        </p:nvGrpSpPr>
        <p:grpSpPr>
          <a:xfrm>
            <a:off x="7979280" y="2920770"/>
            <a:ext cx="356556" cy="349557"/>
            <a:chOff x="-22863675" y="3131775"/>
            <a:chExt cx="299300" cy="293425"/>
          </a:xfrm>
        </p:grpSpPr>
        <p:sp>
          <p:nvSpPr>
            <p:cNvPr id="6966" name="Google Shape;6966;p7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7"/>
          <p:cNvGrpSpPr/>
          <p:nvPr/>
        </p:nvGrpSpPr>
        <p:grpSpPr>
          <a:xfrm>
            <a:off x="5322144" y="1531949"/>
            <a:ext cx="310602" cy="352803"/>
            <a:chOff x="-28069875" y="3175300"/>
            <a:chExt cx="260725" cy="296150"/>
          </a:xfrm>
        </p:grpSpPr>
        <p:sp>
          <p:nvSpPr>
            <p:cNvPr id="6970" name="Google Shape;6970;p7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9" name="Google Shape;6979;p77"/>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0" name="Google Shape;6980;p77"/>
          <p:cNvGrpSpPr/>
          <p:nvPr/>
        </p:nvGrpSpPr>
        <p:grpSpPr>
          <a:xfrm>
            <a:off x="5363423" y="2439183"/>
            <a:ext cx="228045" cy="351880"/>
            <a:chOff x="-28032075" y="3916450"/>
            <a:chExt cx="191425" cy="295375"/>
          </a:xfrm>
        </p:grpSpPr>
        <p:sp>
          <p:nvSpPr>
            <p:cNvPr id="6981" name="Google Shape;6981;p7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7"/>
          <p:cNvGrpSpPr/>
          <p:nvPr/>
        </p:nvGrpSpPr>
        <p:grpSpPr>
          <a:xfrm>
            <a:off x="7528769" y="1531934"/>
            <a:ext cx="352833" cy="352833"/>
            <a:chOff x="-26201650" y="3176075"/>
            <a:chExt cx="296175" cy="296175"/>
          </a:xfrm>
        </p:grpSpPr>
        <p:sp>
          <p:nvSpPr>
            <p:cNvPr id="6985" name="Google Shape;6985;p7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7"/>
          <p:cNvGrpSpPr/>
          <p:nvPr/>
        </p:nvGrpSpPr>
        <p:grpSpPr>
          <a:xfrm>
            <a:off x="7528293" y="1989155"/>
            <a:ext cx="353786" cy="351880"/>
            <a:chOff x="-26204800" y="3547050"/>
            <a:chExt cx="296975" cy="295375"/>
          </a:xfrm>
        </p:grpSpPr>
        <p:sp>
          <p:nvSpPr>
            <p:cNvPr id="6988" name="Google Shape;6988;p7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0" name="Google Shape;6990;p77"/>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1" name="Google Shape;6991;p77"/>
          <p:cNvGrpSpPr/>
          <p:nvPr/>
        </p:nvGrpSpPr>
        <p:grpSpPr>
          <a:xfrm>
            <a:off x="6199548" y="2919133"/>
            <a:ext cx="345328" cy="352833"/>
            <a:chOff x="-24353875" y="3147725"/>
            <a:chExt cx="289875" cy="296175"/>
          </a:xfrm>
        </p:grpSpPr>
        <p:sp>
          <p:nvSpPr>
            <p:cNvPr id="6992" name="Google Shape;6992;p7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7"/>
          <p:cNvGrpSpPr/>
          <p:nvPr/>
        </p:nvGrpSpPr>
        <p:grpSpPr>
          <a:xfrm>
            <a:off x="6207530" y="3398540"/>
            <a:ext cx="329365" cy="351910"/>
            <a:chOff x="-24344425" y="3519475"/>
            <a:chExt cx="276475" cy="295400"/>
          </a:xfrm>
        </p:grpSpPr>
        <p:sp>
          <p:nvSpPr>
            <p:cNvPr id="6995" name="Google Shape;6995;p7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77"/>
          <p:cNvGrpSpPr/>
          <p:nvPr/>
        </p:nvGrpSpPr>
        <p:grpSpPr>
          <a:xfrm>
            <a:off x="6197210" y="3850460"/>
            <a:ext cx="350004" cy="348128"/>
            <a:chOff x="-24353075" y="3891250"/>
            <a:chExt cx="293800" cy="292225"/>
          </a:xfrm>
        </p:grpSpPr>
        <p:sp>
          <p:nvSpPr>
            <p:cNvPr id="6998" name="Google Shape;6998;p7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77"/>
          <p:cNvGrpSpPr/>
          <p:nvPr/>
        </p:nvGrpSpPr>
        <p:grpSpPr>
          <a:xfrm>
            <a:off x="7980681" y="3398763"/>
            <a:ext cx="353757" cy="351463"/>
            <a:chOff x="-22845575" y="3504075"/>
            <a:chExt cx="296950" cy="295025"/>
          </a:xfrm>
        </p:grpSpPr>
        <p:sp>
          <p:nvSpPr>
            <p:cNvPr id="7001" name="Google Shape;7001;p7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7"/>
          <p:cNvGrpSpPr/>
          <p:nvPr/>
        </p:nvGrpSpPr>
        <p:grpSpPr>
          <a:xfrm>
            <a:off x="5773862" y="1532411"/>
            <a:ext cx="299344" cy="351880"/>
            <a:chOff x="-27691025" y="3175300"/>
            <a:chExt cx="251275" cy="295375"/>
          </a:xfrm>
        </p:grpSpPr>
        <p:sp>
          <p:nvSpPr>
            <p:cNvPr id="7004" name="Google Shape;7004;p7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7"/>
          <p:cNvGrpSpPr/>
          <p:nvPr/>
        </p:nvGrpSpPr>
        <p:grpSpPr>
          <a:xfrm>
            <a:off x="5746179" y="2051087"/>
            <a:ext cx="354710" cy="228015"/>
            <a:chOff x="-27721750" y="3598250"/>
            <a:chExt cx="297750" cy="191400"/>
          </a:xfrm>
        </p:grpSpPr>
        <p:sp>
          <p:nvSpPr>
            <p:cNvPr id="7009" name="Google Shape;7009;p7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7"/>
          <p:cNvGrpSpPr/>
          <p:nvPr/>
        </p:nvGrpSpPr>
        <p:grpSpPr>
          <a:xfrm>
            <a:off x="5747579" y="2444633"/>
            <a:ext cx="351910" cy="340980"/>
            <a:chOff x="-27719400" y="3925600"/>
            <a:chExt cx="295400" cy="286225"/>
          </a:xfrm>
        </p:grpSpPr>
        <p:sp>
          <p:nvSpPr>
            <p:cNvPr id="7012" name="Google Shape;7012;p7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77"/>
          <p:cNvGrpSpPr/>
          <p:nvPr/>
        </p:nvGrpSpPr>
        <p:grpSpPr>
          <a:xfrm>
            <a:off x="7968851" y="1531473"/>
            <a:ext cx="353757" cy="353757"/>
            <a:chOff x="-25834600" y="3176875"/>
            <a:chExt cx="296950" cy="296950"/>
          </a:xfrm>
        </p:grpSpPr>
        <p:sp>
          <p:nvSpPr>
            <p:cNvPr id="7015" name="Google Shape;7015;p7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7"/>
          <p:cNvGrpSpPr/>
          <p:nvPr/>
        </p:nvGrpSpPr>
        <p:grpSpPr>
          <a:xfrm>
            <a:off x="7968851" y="1999474"/>
            <a:ext cx="353757" cy="331241"/>
            <a:chOff x="-25834600" y="3564375"/>
            <a:chExt cx="296950" cy="278050"/>
          </a:xfrm>
        </p:grpSpPr>
        <p:sp>
          <p:nvSpPr>
            <p:cNvPr id="7021" name="Google Shape;7021;p7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77"/>
          <p:cNvGrpSpPr/>
          <p:nvPr/>
        </p:nvGrpSpPr>
        <p:grpSpPr>
          <a:xfrm>
            <a:off x="7966974" y="2438826"/>
            <a:ext cx="357509" cy="352595"/>
            <a:chOff x="-25834600" y="3915850"/>
            <a:chExt cx="300100" cy="295975"/>
          </a:xfrm>
        </p:grpSpPr>
        <p:sp>
          <p:nvSpPr>
            <p:cNvPr id="7030" name="Google Shape;7030;p7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7"/>
          <p:cNvGrpSpPr/>
          <p:nvPr/>
        </p:nvGrpSpPr>
        <p:grpSpPr>
          <a:xfrm>
            <a:off x="6702402" y="2920056"/>
            <a:ext cx="228968" cy="350987"/>
            <a:chOff x="-23930925" y="3149300"/>
            <a:chExt cx="192200" cy="294625"/>
          </a:xfrm>
        </p:grpSpPr>
        <p:sp>
          <p:nvSpPr>
            <p:cNvPr id="7034" name="Google Shape;7034;p7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77"/>
          <p:cNvGrpSpPr/>
          <p:nvPr/>
        </p:nvGrpSpPr>
        <p:grpSpPr>
          <a:xfrm>
            <a:off x="6659232" y="3398540"/>
            <a:ext cx="315307" cy="351910"/>
            <a:chOff x="-23962425" y="3519475"/>
            <a:chExt cx="264675" cy="295400"/>
          </a:xfrm>
        </p:grpSpPr>
        <p:sp>
          <p:nvSpPr>
            <p:cNvPr id="7039" name="Google Shape;7039;p7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1" name="Google Shape;7041;p77"/>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2" name="Google Shape;7042;p77"/>
          <p:cNvGrpSpPr/>
          <p:nvPr/>
        </p:nvGrpSpPr>
        <p:grpSpPr>
          <a:xfrm>
            <a:off x="8037908" y="3848584"/>
            <a:ext cx="239302" cy="351880"/>
            <a:chOff x="-22788075" y="3904625"/>
            <a:chExt cx="200875" cy="295375"/>
          </a:xfrm>
        </p:grpSpPr>
        <p:sp>
          <p:nvSpPr>
            <p:cNvPr id="7043" name="Google Shape;7043;p7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7"/>
          <p:cNvGrpSpPr/>
          <p:nvPr/>
        </p:nvGrpSpPr>
        <p:grpSpPr>
          <a:xfrm>
            <a:off x="6193206" y="1531949"/>
            <a:ext cx="354710" cy="352803"/>
            <a:chOff x="-27351575" y="3175300"/>
            <a:chExt cx="297750" cy="296150"/>
          </a:xfrm>
        </p:grpSpPr>
        <p:sp>
          <p:nvSpPr>
            <p:cNvPr id="7048" name="Google Shape;7048;p7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7"/>
          <p:cNvGrpSpPr/>
          <p:nvPr/>
        </p:nvGrpSpPr>
        <p:grpSpPr>
          <a:xfrm>
            <a:off x="6235914" y="1988559"/>
            <a:ext cx="269293" cy="353072"/>
            <a:chOff x="-27313750" y="3545275"/>
            <a:chExt cx="226050" cy="296375"/>
          </a:xfrm>
        </p:grpSpPr>
        <p:sp>
          <p:nvSpPr>
            <p:cNvPr id="7053" name="Google Shape;7053;p7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77"/>
          <p:cNvGrpSpPr/>
          <p:nvPr/>
        </p:nvGrpSpPr>
        <p:grpSpPr>
          <a:xfrm>
            <a:off x="6193206" y="2436830"/>
            <a:ext cx="354710" cy="356586"/>
            <a:chOff x="-27351575" y="3915650"/>
            <a:chExt cx="297750" cy="299325"/>
          </a:xfrm>
        </p:grpSpPr>
        <p:sp>
          <p:nvSpPr>
            <p:cNvPr id="7057" name="Google Shape;7057;p7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7"/>
          <p:cNvGrpSpPr/>
          <p:nvPr/>
        </p:nvGrpSpPr>
        <p:grpSpPr>
          <a:xfrm>
            <a:off x="4880696" y="2919029"/>
            <a:ext cx="319060" cy="353042"/>
            <a:chOff x="-25445525" y="3175900"/>
            <a:chExt cx="267825" cy="296350"/>
          </a:xfrm>
        </p:grpSpPr>
        <p:sp>
          <p:nvSpPr>
            <p:cNvPr id="7060" name="Google Shape;7060;p7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7"/>
          <p:cNvGrpSpPr/>
          <p:nvPr/>
        </p:nvGrpSpPr>
        <p:grpSpPr>
          <a:xfrm>
            <a:off x="4862410" y="3409352"/>
            <a:ext cx="355633" cy="330288"/>
            <a:chOff x="-25465200" y="3565175"/>
            <a:chExt cx="298525" cy="277250"/>
          </a:xfrm>
        </p:grpSpPr>
        <p:sp>
          <p:nvSpPr>
            <p:cNvPr id="7064" name="Google Shape;7064;p7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7"/>
          <p:cNvGrpSpPr/>
          <p:nvPr/>
        </p:nvGrpSpPr>
        <p:grpSpPr>
          <a:xfrm>
            <a:off x="4861948" y="3848882"/>
            <a:ext cx="356556" cy="351285"/>
            <a:chOff x="-25465200" y="3916150"/>
            <a:chExt cx="299300" cy="294875"/>
          </a:xfrm>
        </p:grpSpPr>
        <p:sp>
          <p:nvSpPr>
            <p:cNvPr id="7067" name="Google Shape;7067;p7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77"/>
          <p:cNvGrpSpPr/>
          <p:nvPr/>
        </p:nvGrpSpPr>
        <p:grpSpPr>
          <a:xfrm>
            <a:off x="7089388" y="2919148"/>
            <a:ext cx="351880" cy="352803"/>
            <a:chOff x="-23615075" y="3148525"/>
            <a:chExt cx="295375" cy="296150"/>
          </a:xfrm>
        </p:grpSpPr>
        <p:sp>
          <p:nvSpPr>
            <p:cNvPr id="7070" name="Google Shape;7070;p7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4" name="Google Shape;7074;p77"/>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5" name="Google Shape;7075;p77"/>
          <p:cNvGrpSpPr/>
          <p:nvPr/>
        </p:nvGrpSpPr>
        <p:grpSpPr>
          <a:xfrm>
            <a:off x="7088911" y="3858427"/>
            <a:ext cx="352833" cy="332194"/>
            <a:chOff x="-23615075" y="3906200"/>
            <a:chExt cx="296175" cy="278850"/>
          </a:xfrm>
        </p:grpSpPr>
        <p:sp>
          <p:nvSpPr>
            <p:cNvPr id="7076" name="Google Shape;7076;p7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9" name="Google Shape;7079;p77"/>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0" name="Google Shape;7080;p77"/>
          <p:cNvGrpSpPr/>
          <p:nvPr/>
        </p:nvGrpSpPr>
        <p:grpSpPr>
          <a:xfrm>
            <a:off x="6637880" y="1532068"/>
            <a:ext cx="353757" cy="352565"/>
            <a:chOff x="-26980600" y="3175500"/>
            <a:chExt cx="296950" cy="295950"/>
          </a:xfrm>
        </p:grpSpPr>
        <p:sp>
          <p:nvSpPr>
            <p:cNvPr id="7081" name="Google Shape;7081;p7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4" name="Google Shape;7084;p77"/>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5" name="Google Shape;7085;p77"/>
          <p:cNvGrpSpPr/>
          <p:nvPr/>
        </p:nvGrpSpPr>
        <p:grpSpPr>
          <a:xfrm>
            <a:off x="6638357" y="2470604"/>
            <a:ext cx="352803" cy="289039"/>
            <a:chOff x="-26981375" y="3951875"/>
            <a:chExt cx="296150" cy="242625"/>
          </a:xfrm>
        </p:grpSpPr>
        <p:sp>
          <p:nvSpPr>
            <p:cNvPr id="7086" name="Google Shape;7086;p7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7"/>
          <p:cNvGrpSpPr/>
          <p:nvPr/>
        </p:nvGrpSpPr>
        <p:grpSpPr>
          <a:xfrm>
            <a:off x="5303399" y="2918195"/>
            <a:ext cx="351910" cy="354710"/>
            <a:chOff x="-25094250" y="3176075"/>
            <a:chExt cx="295400" cy="297750"/>
          </a:xfrm>
        </p:grpSpPr>
        <p:sp>
          <p:nvSpPr>
            <p:cNvPr id="7090" name="Google Shape;7090;p7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7"/>
          <p:cNvGrpSpPr/>
          <p:nvPr/>
        </p:nvGrpSpPr>
        <p:grpSpPr>
          <a:xfrm>
            <a:off x="5303399" y="3398556"/>
            <a:ext cx="351910" cy="351880"/>
            <a:chOff x="-25094250" y="3547050"/>
            <a:chExt cx="295400" cy="295375"/>
          </a:xfrm>
        </p:grpSpPr>
        <p:sp>
          <p:nvSpPr>
            <p:cNvPr id="7094" name="Google Shape;7094;p7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9" name="Google Shape;7099;p77"/>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0" name="Google Shape;7100;p77"/>
          <p:cNvGrpSpPr/>
          <p:nvPr/>
        </p:nvGrpSpPr>
        <p:grpSpPr>
          <a:xfrm>
            <a:off x="7535476" y="2919148"/>
            <a:ext cx="352803" cy="352803"/>
            <a:chOff x="-23245675" y="3148525"/>
            <a:chExt cx="296150" cy="296150"/>
          </a:xfrm>
        </p:grpSpPr>
        <p:sp>
          <p:nvSpPr>
            <p:cNvPr id="7101" name="Google Shape;7101;p7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77"/>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77"/>
          <p:cNvGrpSpPr/>
          <p:nvPr/>
        </p:nvGrpSpPr>
        <p:grpSpPr>
          <a:xfrm>
            <a:off x="7535938" y="3848122"/>
            <a:ext cx="351880" cy="352803"/>
            <a:chOff x="-23244900" y="3888100"/>
            <a:chExt cx="295375" cy="296150"/>
          </a:xfrm>
        </p:grpSpPr>
        <p:sp>
          <p:nvSpPr>
            <p:cNvPr id="7106" name="Google Shape;7106;p7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7" name="Google Shape;7117;p77"/>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21" name="Shape 7121"/>
        <p:cNvGrpSpPr/>
        <p:nvPr/>
      </p:nvGrpSpPr>
      <p:grpSpPr>
        <a:xfrm>
          <a:off x="0" y="0"/>
          <a:ext cx="0" cy="0"/>
          <a:chOff x="0" y="0"/>
          <a:chExt cx="0" cy="0"/>
        </a:xfrm>
      </p:grpSpPr>
      <p:sp>
        <p:nvSpPr>
          <p:cNvPr id="7122" name="Google Shape;7122;p78"/>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solidFill>
                  <a:srgbClr val="FFFFFF"/>
                </a:solidFill>
                <a:latin typeface="Arial"/>
                <a:ea typeface="Arial"/>
                <a:cs typeface="Arial"/>
                <a:sym typeface="Arial"/>
              </a:rPr>
              <a:t>Business </a:t>
            </a:r>
            <a:r>
              <a:rPr lang="id">
                <a:latin typeface="Arial"/>
                <a:ea typeface="Arial"/>
                <a:cs typeface="Arial"/>
                <a:sym typeface="Arial"/>
              </a:rPr>
              <a:t>I</a:t>
            </a:r>
            <a:r>
              <a:rPr lang="id">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23" name="Google Shape;7123;p78"/>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24" name="Google Shape;7124;p78"/>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5" name="Google Shape;7125;p78"/>
          <p:cNvGrpSpPr/>
          <p:nvPr/>
        </p:nvGrpSpPr>
        <p:grpSpPr>
          <a:xfrm>
            <a:off x="850004" y="1975418"/>
            <a:ext cx="367261" cy="367261"/>
            <a:chOff x="-65145700" y="3727425"/>
            <a:chExt cx="317425" cy="317425"/>
          </a:xfrm>
        </p:grpSpPr>
        <p:sp>
          <p:nvSpPr>
            <p:cNvPr id="7126" name="Google Shape;7126;p7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78"/>
          <p:cNvGrpSpPr/>
          <p:nvPr/>
        </p:nvGrpSpPr>
        <p:grpSpPr>
          <a:xfrm>
            <a:off x="853201" y="2404333"/>
            <a:ext cx="360868" cy="367261"/>
            <a:chOff x="-65144125" y="4094450"/>
            <a:chExt cx="311900" cy="317425"/>
          </a:xfrm>
        </p:grpSpPr>
        <p:sp>
          <p:nvSpPr>
            <p:cNvPr id="7129" name="Google Shape;7129;p7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2" name="Google Shape;7132;p78"/>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3" name="Google Shape;7133;p78"/>
          <p:cNvGrpSpPr/>
          <p:nvPr/>
        </p:nvGrpSpPr>
        <p:grpSpPr>
          <a:xfrm>
            <a:off x="3056770" y="1975028"/>
            <a:ext cx="370645" cy="368042"/>
            <a:chOff x="-63250675" y="3744075"/>
            <a:chExt cx="320350" cy="318100"/>
          </a:xfrm>
        </p:grpSpPr>
        <p:sp>
          <p:nvSpPr>
            <p:cNvPr id="7134" name="Google Shape;7134;p7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78"/>
          <p:cNvGrpSpPr/>
          <p:nvPr/>
        </p:nvGrpSpPr>
        <p:grpSpPr>
          <a:xfrm>
            <a:off x="3058462" y="2404333"/>
            <a:ext cx="367261" cy="367261"/>
            <a:chOff x="-63250675" y="4110200"/>
            <a:chExt cx="317425" cy="317425"/>
          </a:xfrm>
        </p:grpSpPr>
        <p:sp>
          <p:nvSpPr>
            <p:cNvPr id="7138" name="Google Shape;7138;p7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78"/>
          <p:cNvGrpSpPr/>
          <p:nvPr/>
        </p:nvGrpSpPr>
        <p:grpSpPr>
          <a:xfrm>
            <a:off x="1737509" y="2901428"/>
            <a:ext cx="359075" cy="358844"/>
            <a:chOff x="-61351725" y="3372400"/>
            <a:chExt cx="310350" cy="310150"/>
          </a:xfrm>
        </p:grpSpPr>
        <p:sp>
          <p:nvSpPr>
            <p:cNvPr id="7148" name="Google Shape;7148;p7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8"/>
          <p:cNvGrpSpPr/>
          <p:nvPr/>
        </p:nvGrpSpPr>
        <p:grpSpPr>
          <a:xfrm>
            <a:off x="1733864" y="3364484"/>
            <a:ext cx="366364" cy="333534"/>
            <a:chOff x="-61354875" y="3751050"/>
            <a:chExt cx="316650" cy="288275"/>
          </a:xfrm>
        </p:grpSpPr>
        <p:sp>
          <p:nvSpPr>
            <p:cNvPr id="7152" name="Google Shape;7152;p7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78"/>
          <p:cNvGrpSpPr/>
          <p:nvPr/>
        </p:nvGrpSpPr>
        <p:grpSpPr>
          <a:xfrm>
            <a:off x="1733864" y="3806124"/>
            <a:ext cx="366364" cy="367290"/>
            <a:chOff x="-61354875" y="4101525"/>
            <a:chExt cx="316650" cy="317450"/>
          </a:xfrm>
        </p:grpSpPr>
        <p:sp>
          <p:nvSpPr>
            <p:cNvPr id="7156" name="Google Shape;7156;p7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8"/>
          <p:cNvGrpSpPr/>
          <p:nvPr/>
        </p:nvGrpSpPr>
        <p:grpSpPr>
          <a:xfrm>
            <a:off x="3950299" y="2898000"/>
            <a:ext cx="368157" cy="365699"/>
            <a:chOff x="-59470075" y="3308975"/>
            <a:chExt cx="318200" cy="316075"/>
          </a:xfrm>
        </p:grpSpPr>
        <p:sp>
          <p:nvSpPr>
            <p:cNvPr id="7159" name="Google Shape;7159;p7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8"/>
          <p:cNvGrpSpPr/>
          <p:nvPr/>
        </p:nvGrpSpPr>
        <p:grpSpPr>
          <a:xfrm>
            <a:off x="1295729" y="1533705"/>
            <a:ext cx="367261" cy="364686"/>
            <a:chOff x="-64781025" y="3361050"/>
            <a:chExt cx="317425" cy="315200"/>
          </a:xfrm>
        </p:grpSpPr>
        <p:sp>
          <p:nvSpPr>
            <p:cNvPr id="7169" name="Google Shape;7169;p7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3" name="Google Shape;7173;p78"/>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8"/>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8"/>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6" name="Google Shape;7176;p78"/>
          <p:cNvGrpSpPr/>
          <p:nvPr/>
        </p:nvGrpSpPr>
        <p:grpSpPr>
          <a:xfrm>
            <a:off x="3500129" y="1975144"/>
            <a:ext cx="382765" cy="367810"/>
            <a:chOff x="-62890750" y="3747425"/>
            <a:chExt cx="330825" cy="317900"/>
          </a:xfrm>
        </p:grpSpPr>
        <p:sp>
          <p:nvSpPr>
            <p:cNvPr id="7177" name="Google Shape;7177;p7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8"/>
          <p:cNvGrpSpPr/>
          <p:nvPr/>
        </p:nvGrpSpPr>
        <p:grpSpPr>
          <a:xfrm>
            <a:off x="3507881" y="2404781"/>
            <a:ext cx="367261" cy="366364"/>
            <a:chOff x="-62884425" y="4111775"/>
            <a:chExt cx="317425" cy="316650"/>
          </a:xfrm>
        </p:grpSpPr>
        <p:sp>
          <p:nvSpPr>
            <p:cNvPr id="7192" name="Google Shape;7192;p7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8"/>
          <p:cNvGrpSpPr/>
          <p:nvPr/>
        </p:nvGrpSpPr>
        <p:grpSpPr>
          <a:xfrm>
            <a:off x="2180515" y="2900850"/>
            <a:ext cx="365438" cy="360001"/>
            <a:chOff x="-60991775" y="3376900"/>
            <a:chExt cx="315850" cy="311150"/>
          </a:xfrm>
        </p:grpSpPr>
        <p:sp>
          <p:nvSpPr>
            <p:cNvPr id="7195" name="Google Shape;7195;p7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8"/>
          <p:cNvGrpSpPr/>
          <p:nvPr/>
        </p:nvGrpSpPr>
        <p:grpSpPr>
          <a:xfrm>
            <a:off x="2180052" y="3351714"/>
            <a:ext cx="366364" cy="359075"/>
            <a:chOff x="-60988625" y="3740800"/>
            <a:chExt cx="316650" cy="310350"/>
          </a:xfrm>
        </p:grpSpPr>
        <p:sp>
          <p:nvSpPr>
            <p:cNvPr id="7199" name="Google Shape;7199;p7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78"/>
          <p:cNvGrpSpPr/>
          <p:nvPr/>
        </p:nvGrpSpPr>
        <p:grpSpPr>
          <a:xfrm>
            <a:off x="2180052" y="3807165"/>
            <a:ext cx="366364" cy="365207"/>
            <a:chOff x="-60987850" y="4100950"/>
            <a:chExt cx="316650" cy="315650"/>
          </a:xfrm>
        </p:grpSpPr>
        <p:sp>
          <p:nvSpPr>
            <p:cNvPr id="7203" name="Google Shape;7203;p7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8"/>
          <p:cNvGrpSpPr/>
          <p:nvPr/>
        </p:nvGrpSpPr>
        <p:grpSpPr>
          <a:xfrm>
            <a:off x="3949836" y="3352625"/>
            <a:ext cx="369083" cy="357253"/>
            <a:chOff x="-59447250" y="3706150"/>
            <a:chExt cx="319000" cy="308775"/>
          </a:xfrm>
        </p:grpSpPr>
        <p:sp>
          <p:nvSpPr>
            <p:cNvPr id="7209" name="Google Shape;7209;p7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8"/>
          <p:cNvGrpSpPr/>
          <p:nvPr/>
        </p:nvGrpSpPr>
        <p:grpSpPr>
          <a:xfrm>
            <a:off x="1738564" y="1533936"/>
            <a:ext cx="368186" cy="364224"/>
            <a:chOff x="-64406125" y="3362225"/>
            <a:chExt cx="318225" cy="314800"/>
          </a:xfrm>
        </p:grpSpPr>
        <p:sp>
          <p:nvSpPr>
            <p:cNvPr id="7214" name="Google Shape;7214;p7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6" name="Google Shape;7216;p78"/>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7" name="Google Shape;7217;p78"/>
          <p:cNvGrpSpPr/>
          <p:nvPr/>
        </p:nvGrpSpPr>
        <p:grpSpPr>
          <a:xfrm>
            <a:off x="1739027" y="2404781"/>
            <a:ext cx="367261" cy="366364"/>
            <a:chOff x="-64410850" y="4094450"/>
            <a:chExt cx="317425" cy="316650"/>
          </a:xfrm>
        </p:grpSpPr>
        <p:sp>
          <p:nvSpPr>
            <p:cNvPr id="7218" name="Google Shape;7218;p7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1" name="Google Shape;7221;p78"/>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2" name="Google Shape;7222;p78"/>
          <p:cNvGrpSpPr/>
          <p:nvPr/>
        </p:nvGrpSpPr>
        <p:grpSpPr>
          <a:xfrm>
            <a:off x="3960575" y="1974854"/>
            <a:ext cx="365467" cy="368389"/>
            <a:chOff x="-62516625" y="3743175"/>
            <a:chExt cx="315875" cy="318400"/>
          </a:xfrm>
        </p:grpSpPr>
        <p:sp>
          <p:nvSpPr>
            <p:cNvPr id="7223" name="Google Shape;7223;p7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78"/>
          <p:cNvGrpSpPr/>
          <p:nvPr/>
        </p:nvGrpSpPr>
        <p:grpSpPr>
          <a:xfrm>
            <a:off x="3967415" y="2424826"/>
            <a:ext cx="351786" cy="326274"/>
            <a:chOff x="-62511900" y="4129100"/>
            <a:chExt cx="304050" cy="282000"/>
          </a:xfrm>
        </p:grpSpPr>
        <p:sp>
          <p:nvSpPr>
            <p:cNvPr id="7226" name="Google Shape;7226;p7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78"/>
          <p:cNvGrpSpPr/>
          <p:nvPr/>
        </p:nvGrpSpPr>
        <p:grpSpPr>
          <a:xfrm>
            <a:off x="2645537" y="2897220"/>
            <a:ext cx="310770" cy="367261"/>
            <a:chOff x="-60597975" y="3367475"/>
            <a:chExt cx="268600" cy="317425"/>
          </a:xfrm>
        </p:grpSpPr>
        <p:sp>
          <p:nvSpPr>
            <p:cNvPr id="7232" name="Google Shape;7232;p7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7" name="Google Shape;7237;p78"/>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8" name="Google Shape;7238;p78"/>
          <p:cNvGrpSpPr/>
          <p:nvPr/>
        </p:nvGrpSpPr>
        <p:grpSpPr>
          <a:xfrm>
            <a:off x="2617740" y="3858536"/>
            <a:ext cx="366364" cy="262465"/>
            <a:chOff x="-60621600" y="4145650"/>
            <a:chExt cx="316650" cy="226850"/>
          </a:xfrm>
        </p:grpSpPr>
        <p:sp>
          <p:nvSpPr>
            <p:cNvPr id="7239" name="Google Shape;7239;p7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8"/>
          <p:cNvGrpSpPr/>
          <p:nvPr/>
        </p:nvGrpSpPr>
        <p:grpSpPr>
          <a:xfrm>
            <a:off x="3954392" y="3807035"/>
            <a:ext cx="359972" cy="365467"/>
            <a:chOff x="-59400775" y="4084200"/>
            <a:chExt cx="311125" cy="315875"/>
          </a:xfrm>
        </p:grpSpPr>
        <p:sp>
          <p:nvSpPr>
            <p:cNvPr id="7243" name="Google Shape;7243;p7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78"/>
          <p:cNvGrpSpPr/>
          <p:nvPr/>
        </p:nvGrpSpPr>
        <p:grpSpPr>
          <a:xfrm>
            <a:off x="2178486" y="1532866"/>
            <a:ext cx="365438" cy="366364"/>
            <a:chOff x="-64044600" y="3360375"/>
            <a:chExt cx="315850" cy="316650"/>
          </a:xfrm>
        </p:grpSpPr>
        <p:sp>
          <p:nvSpPr>
            <p:cNvPr id="7250" name="Google Shape;7250;p7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8"/>
          <p:cNvGrpSpPr/>
          <p:nvPr/>
        </p:nvGrpSpPr>
        <p:grpSpPr>
          <a:xfrm>
            <a:off x="2204909" y="1975418"/>
            <a:ext cx="312592" cy="367261"/>
            <a:chOff x="-64022550" y="3727425"/>
            <a:chExt cx="270175" cy="317425"/>
          </a:xfrm>
        </p:grpSpPr>
        <p:sp>
          <p:nvSpPr>
            <p:cNvPr id="7254" name="Google Shape;7254;p7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8"/>
          <p:cNvGrpSpPr/>
          <p:nvPr/>
        </p:nvGrpSpPr>
        <p:grpSpPr>
          <a:xfrm>
            <a:off x="2229047" y="2404318"/>
            <a:ext cx="264317" cy="367290"/>
            <a:chOff x="-64001300" y="4093650"/>
            <a:chExt cx="228450" cy="317450"/>
          </a:xfrm>
        </p:grpSpPr>
        <p:sp>
          <p:nvSpPr>
            <p:cNvPr id="7258" name="Google Shape;7258;p7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8"/>
          <p:cNvGrpSpPr/>
          <p:nvPr/>
        </p:nvGrpSpPr>
        <p:grpSpPr>
          <a:xfrm>
            <a:off x="848051" y="2897610"/>
            <a:ext cx="359972" cy="366480"/>
            <a:chOff x="-62148800" y="3377700"/>
            <a:chExt cx="311125" cy="316750"/>
          </a:xfrm>
        </p:grpSpPr>
        <p:sp>
          <p:nvSpPr>
            <p:cNvPr id="7263" name="Google Shape;7263;p7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78"/>
          <p:cNvGrpSpPr/>
          <p:nvPr/>
        </p:nvGrpSpPr>
        <p:grpSpPr>
          <a:xfrm>
            <a:off x="843958" y="3347607"/>
            <a:ext cx="368157" cy="367290"/>
            <a:chOff x="-62154300" y="3743950"/>
            <a:chExt cx="318200" cy="317450"/>
          </a:xfrm>
        </p:grpSpPr>
        <p:sp>
          <p:nvSpPr>
            <p:cNvPr id="7266" name="Google Shape;7266;p7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8"/>
          <p:cNvGrpSpPr/>
          <p:nvPr/>
        </p:nvGrpSpPr>
        <p:grpSpPr>
          <a:xfrm>
            <a:off x="843944" y="3806587"/>
            <a:ext cx="368186" cy="366364"/>
            <a:chOff x="-62151950" y="4111775"/>
            <a:chExt cx="318225" cy="316650"/>
          </a:xfrm>
        </p:grpSpPr>
        <p:sp>
          <p:nvSpPr>
            <p:cNvPr id="7269" name="Google Shape;7269;p7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78"/>
          <p:cNvGrpSpPr/>
          <p:nvPr/>
        </p:nvGrpSpPr>
        <p:grpSpPr>
          <a:xfrm>
            <a:off x="3062568" y="2897133"/>
            <a:ext cx="368157" cy="367434"/>
            <a:chOff x="-60254550" y="3367325"/>
            <a:chExt cx="318200" cy="317575"/>
          </a:xfrm>
        </p:grpSpPr>
        <p:sp>
          <p:nvSpPr>
            <p:cNvPr id="7274" name="Google Shape;7274;p7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8"/>
          <p:cNvGrpSpPr/>
          <p:nvPr/>
        </p:nvGrpSpPr>
        <p:grpSpPr>
          <a:xfrm>
            <a:off x="3063465" y="3348127"/>
            <a:ext cx="366364" cy="366248"/>
            <a:chOff x="-60255350" y="3733825"/>
            <a:chExt cx="316650" cy="316550"/>
          </a:xfrm>
        </p:grpSpPr>
        <p:sp>
          <p:nvSpPr>
            <p:cNvPr id="7279" name="Google Shape;7279;p7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78"/>
          <p:cNvGrpSpPr/>
          <p:nvPr/>
        </p:nvGrpSpPr>
        <p:grpSpPr>
          <a:xfrm>
            <a:off x="3091262" y="3807035"/>
            <a:ext cx="310770" cy="365467"/>
            <a:chOff x="-60232500" y="4101525"/>
            <a:chExt cx="268600" cy="315875"/>
          </a:xfrm>
        </p:grpSpPr>
        <p:sp>
          <p:nvSpPr>
            <p:cNvPr id="7287" name="Google Shape;7287;p7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9" name="Google Shape;7289;p78"/>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0" name="Google Shape;7290;p78"/>
          <p:cNvGrpSpPr/>
          <p:nvPr/>
        </p:nvGrpSpPr>
        <p:grpSpPr>
          <a:xfrm>
            <a:off x="2624262" y="1532866"/>
            <a:ext cx="368186" cy="366364"/>
            <a:chOff x="-63679950" y="3360375"/>
            <a:chExt cx="318225" cy="316650"/>
          </a:xfrm>
        </p:grpSpPr>
        <p:sp>
          <p:nvSpPr>
            <p:cNvPr id="7291" name="Google Shape;7291;p7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5" name="Google Shape;7295;p78"/>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6" name="Google Shape;7296;p78"/>
          <p:cNvGrpSpPr/>
          <p:nvPr/>
        </p:nvGrpSpPr>
        <p:grpSpPr>
          <a:xfrm>
            <a:off x="2622889" y="2404203"/>
            <a:ext cx="370934" cy="367521"/>
            <a:chOff x="-63679950" y="4093450"/>
            <a:chExt cx="320600" cy="317650"/>
          </a:xfrm>
        </p:grpSpPr>
        <p:sp>
          <p:nvSpPr>
            <p:cNvPr id="7297" name="Google Shape;7297;p7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78"/>
          <p:cNvGrpSpPr/>
          <p:nvPr/>
        </p:nvGrpSpPr>
        <p:grpSpPr>
          <a:xfrm>
            <a:off x="1283006" y="2897205"/>
            <a:ext cx="366364" cy="367290"/>
            <a:chOff x="-61784125" y="3377700"/>
            <a:chExt cx="316650" cy="317450"/>
          </a:xfrm>
        </p:grpSpPr>
        <p:sp>
          <p:nvSpPr>
            <p:cNvPr id="7301" name="Google Shape;7301;p7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8"/>
          <p:cNvGrpSpPr/>
          <p:nvPr/>
        </p:nvGrpSpPr>
        <p:grpSpPr>
          <a:xfrm>
            <a:off x="1283006" y="3347607"/>
            <a:ext cx="366364" cy="367290"/>
            <a:chOff x="-61783350" y="3743950"/>
            <a:chExt cx="316650" cy="317450"/>
          </a:xfrm>
        </p:grpSpPr>
        <p:sp>
          <p:nvSpPr>
            <p:cNvPr id="7309" name="Google Shape;7309;p7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1" name="Google Shape;7311;p78"/>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8"/>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8"/>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78"/>
          <p:cNvGrpSpPr/>
          <p:nvPr/>
        </p:nvGrpSpPr>
        <p:grpSpPr>
          <a:xfrm>
            <a:off x="3504430" y="3807440"/>
            <a:ext cx="369112" cy="364657"/>
            <a:chOff x="-59869425" y="4102225"/>
            <a:chExt cx="319025" cy="315175"/>
          </a:xfrm>
        </p:grpSpPr>
        <p:sp>
          <p:nvSpPr>
            <p:cNvPr id="7315" name="Google Shape;7315;p7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78"/>
          <p:cNvGrpSpPr/>
          <p:nvPr/>
        </p:nvGrpSpPr>
        <p:grpSpPr>
          <a:xfrm>
            <a:off x="2623233" y="4276262"/>
            <a:ext cx="366364" cy="365467"/>
            <a:chOff x="-59029025" y="3711650"/>
            <a:chExt cx="316650" cy="315875"/>
          </a:xfrm>
        </p:grpSpPr>
        <p:sp>
          <p:nvSpPr>
            <p:cNvPr id="7320" name="Google Shape;7320;p7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8"/>
          <p:cNvGrpSpPr/>
          <p:nvPr/>
        </p:nvGrpSpPr>
        <p:grpSpPr>
          <a:xfrm>
            <a:off x="4859311" y="1532317"/>
            <a:ext cx="351940" cy="348188"/>
            <a:chOff x="581525" y="3254850"/>
            <a:chExt cx="297750" cy="294575"/>
          </a:xfrm>
        </p:grpSpPr>
        <p:sp>
          <p:nvSpPr>
            <p:cNvPr id="7328" name="Google Shape;7328;p7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78"/>
          <p:cNvGrpSpPr/>
          <p:nvPr/>
        </p:nvGrpSpPr>
        <p:grpSpPr>
          <a:xfrm>
            <a:off x="4858380" y="1971253"/>
            <a:ext cx="353802" cy="351497"/>
            <a:chOff x="580725" y="3617925"/>
            <a:chExt cx="299325" cy="297375"/>
          </a:xfrm>
        </p:grpSpPr>
        <p:sp>
          <p:nvSpPr>
            <p:cNvPr id="7332" name="Google Shape;7332;p7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78"/>
          <p:cNvGrpSpPr/>
          <p:nvPr/>
        </p:nvGrpSpPr>
        <p:grpSpPr>
          <a:xfrm>
            <a:off x="4860242" y="2418443"/>
            <a:ext cx="350079" cy="350079"/>
            <a:chOff x="583100" y="3982600"/>
            <a:chExt cx="296175" cy="296175"/>
          </a:xfrm>
        </p:grpSpPr>
        <p:sp>
          <p:nvSpPr>
            <p:cNvPr id="7338" name="Google Shape;7338;p7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8"/>
          <p:cNvGrpSpPr/>
          <p:nvPr/>
        </p:nvGrpSpPr>
        <p:grpSpPr>
          <a:xfrm>
            <a:off x="7092856" y="1532067"/>
            <a:ext cx="307231" cy="348690"/>
            <a:chOff x="2423775" y="3226875"/>
            <a:chExt cx="259925" cy="295000"/>
          </a:xfrm>
        </p:grpSpPr>
        <p:sp>
          <p:nvSpPr>
            <p:cNvPr id="7346" name="Google Shape;7346;p7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8"/>
          <p:cNvGrpSpPr/>
          <p:nvPr/>
        </p:nvGrpSpPr>
        <p:grpSpPr>
          <a:xfrm>
            <a:off x="7070043" y="1973352"/>
            <a:ext cx="352857" cy="347301"/>
            <a:chOff x="2404875" y="3592725"/>
            <a:chExt cx="298525" cy="293825"/>
          </a:xfrm>
        </p:grpSpPr>
        <p:sp>
          <p:nvSpPr>
            <p:cNvPr id="7350" name="Google Shape;7350;p7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78"/>
          <p:cNvGrpSpPr/>
          <p:nvPr/>
        </p:nvGrpSpPr>
        <p:grpSpPr>
          <a:xfrm>
            <a:off x="7070974" y="2418917"/>
            <a:ext cx="350995" cy="349133"/>
            <a:chOff x="2404875" y="3955825"/>
            <a:chExt cx="296950" cy="295375"/>
          </a:xfrm>
        </p:grpSpPr>
        <p:sp>
          <p:nvSpPr>
            <p:cNvPr id="7354" name="Google Shape;7354;p7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8"/>
          <p:cNvGrpSpPr/>
          <p:nvPr/>
        </p:nvGrpSpPr>
        <p:grpSpPr>
          <a:xfrm>
            <a:off x="5764954" y="2883111"/>
            <a:ext cx="349163" cy="350079"/>
            <a:chOff x="4263650" y="3235150"/>
            <a:chExt cx="295400" cy="296175"/>
          </a:xfrm>
        </p:grpSpPr>
        <p:sp>
          <p:nvSpPr>
            <p:cNvPr id="7359" name="Google Shape;7359;p7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78"/>
          <p:cNvGrpSpPr/>
          <p:nvPr/>
        </p:nvGrpSpPr>
        <p:grpSpPr>
          <a:xfrm>
            <a:off x="5762634" y="3342272"/>
            <a:ext cx="353802" cy="327739"/>
            <a:chOff x="4266025" y="3609275"/>
            <a:chExt cx="299325" cy="277275"/>
          </a:xfrm>
        </p:grpSpPr>
        <p:sp>
          <p:nvSpPr>
            <p:cNvPr id="7365" name="Google Shape;7365;p7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78"/>
          <p:cNvGrpSpPr/>
          <p:nvPr/>
        </p:nvGrpSpPr>
        <p:grpSpPr>
          <a:xfrm>
            <a:off x="5763092" y="3807659"/>
            <a:ext cx="352886" cy="349133"/>
            <a:chOff x="4263650" y="3963700"/>
            <a:chExt cx="298550" cy="295375"/>
          </a:xfrm>
        </p:grpSpPr>
        <p:sp>
          <p:nvSpPr>
            <p:cNvPr id="7368" name="Google Shape;7368;p7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78"/>
          <p:cNvGrpSpPr/>
          <p:nvPr/>
        </p:nvGrpSpPr>
        <p:grpSpPr>
          <a:xfrm>
            <a:off x="8041429" y="2883111"/>
            <a:ext cx="226264" cy="350079"/>
            <a:chOff x="6164975" y="3211525"/>
            <a:chExt cx="191425" cy="296175"/>
          </a:xfrm>
        </p:grpSpPr>
        <p:sp>
          <p:nvSpPr>
            <p:cNvPr id="7376" name="Google Shape;7376;p7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8"/>
          <p:cNvGrpSpPr/>
          <p:nvPr/>
        </p:nvGrpSpPr>
        <p:grpSpPr>
          <a:xfrm>
            <a:off x="5303466" y="1531387"/>
            <a:ext cx="352886" cy="350049"/>
            <a:chOff x="946175" y="3253275"/>
            <a:chExt cx="298550" cy="296150"/>
          </a:xfrm>
        </p:grpSpPr>
        <p:sp>
          <p:nvSpPr>
            <p:cNvPr id="7384" name="Google Shape;7384;p7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8"/>
          <p:cNvGrpSpPr/>
          <p:nvPr/>
        </p:nvGrpSpPr>
        <p:grpSpPr>
          <a:xfrm>
            <a:off x="5304397" y="1973351"/>
            <a:ext cx="351024" cy="347301"/>
            <a:chOff x="946175" y="3619500"/>
            <a:chExt cx="296975" cy="293825"/>
          </a:xfrm>
        </p:grpSpPr>
        <p:sp>
          <p:nvSpPr>
            <p:cNvPr id="7390" name="Google Shape;7390;p7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78"/>
          <p:cNvGrpSpPr/>
          <p:nvPr/>
        </p:nvGrpSpPr>
        <p:grpSpPr>
          <a:xfrm>
            <a:off x="5303939" y="2417985"/>
            <a:ext cx="351940" cy="350995"/>
            <a:chOff x="944600" y="3981825"/>
            <a:chExt cx="297750" cy="296950"/>
          </a:xfrm>
        </p:grpSpPr>
        <p:sp>
          <p:nvSpPr>
            <p:cNvPr id="7397" name="Google Shape;7397;p7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8"/>
          <p:cNvGrpSpPr/>
          <p:nvPr/>
        </p:nvGrpSpPr>
        <p:grpSpPr>
          <a:xfrm>
            <a:off x="7520875" y="1531845"/>
            <a:ext cx="350079" cy="349133"/>
            <a:chOff x="2768750" y="3227275"/>
            <a:chExt cx="296175" cy="295375"/>
          </a:xfrm>
        </p:grpSpPr>
        <p:sp>
          <p:nvSpPr>
            <p:cNvPr id="7402" name="Google Shape;7402;p7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8"/>
          <p:cNvGrpSpPr/>
          <p:nvPr/>
        </p:nvGrpSpPr>
        <p:grpSpPr>
          <a:xfrm>
            <a:off x="7541826" y="1972717"/>
            <a:ext cx="308177" cy="348572"/>
            <a:chOff x="2786075" y="3591800"/>
            <a:chExt cx="260725" cy="294900"/>
          </a:xfrm>
        </p:grpSpPr>
        <p:sp>
          <p:nvSpPr>
            <p:cNvPr id="7411" name="Google Shape;7411;p7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78"/>
          <p:cNvGrpSpPr/>
          <p:nvPr/>
        </p:nvGrpSpPr>
        <p:grpSpPr>
          <a:xfrm>
            <a:off x="7582324" y="2418444"/>
            <a:ext cx="227180" cy="350079"/>
            <a:chOff x="2819150" y="3955025"/>
            <a:chExt cx="192200" cy="296175"/>
          </a:xfrm>
        </p:grpSpPr>
        <p:sp>
          <p:nvSpPr>
            <p:cNvPr id="7417" name="Google Shape;7417;p7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8"/>
          <p:cNvGrpSpPr/>
          <p:nvPr/>
        </p:nvGrpSpPr>
        <p:grpSpPr>
          <a:xfrm>
            <a:off x="6206097" y="2884042"/>
            <a:ext cx="349133" cy="348217"/>
            <a:chOff x="4629125" y="3235150"/>
            <a:chExt cx="295375" cy="294600"/>
          </a:xfrm>
        </p:grpSpPr>
        <p:sp>
          <p:nvSpPr>
            <p:cNvPr id="7422" name="Google Shape;7422;p7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8"/>
          <p:cNvGrpSpPr/>
          <p:nvPr/>
        </p:nvGrpSpPr>
        <p:grpSpPr>
          <a:xfrm>
            <a:off x="6206082" y="3331575"/>
            <a:ext cx="349163" cy="349133"/>
            <a:chOff x="4628325" y="3599825"/>
            <a:chExt cx="295400" cy="295375"/>
          </a:xfrm>
        </p:grpSpPr>
        <p:sp>
          <p:nvSpPr>
            <p:cNvPr id="7428" name="Google Shape;7428;p7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78"/>
          <p:cNvGrpSpPr/>
          <p:nvPr/>
        </p:nvGrpSpPr>
        <p:grpSpPr>
          <a:xfrm>
            <a:off x="6227033" y="3807186"/>
            <a:ext cx="307261" cy="350079"/>
            <a:chOff x="4645650" y="3962900"/>
            <a:chExt cx="259950" cy="296175"/>
          </a:xfrm>
        </p:grpSpPr>
        <p:sp>
          <p:nvSpPr>
            <p:cNvPr id="7441" name="Google Shape;7441;p7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8"/>
          <p:cNvGrpSpPr/>
          <p:nvPr/>
        </p:nvGrpSpPr>
        <p:grpSpPr>
          <a:xfrm>
            <a:off x="7979994" y="3332048"/>
            <a:ext cx="349133" cy="348188"/>
            <a:chOff x="6143725" y="3582500"/>
            <a:chExt cx="295375" cy="294575"/>
          </a:xfrm>
        </p:grpSpPr>
        <p:sp>
          <p:nvSpPr>
            <p:cNvPr id="7448" name="Google Shape;7448;p7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78"/>
          <p:cNvGrpSpPr/>
          <p:nvPr/>
        </p:nvGrpSpPr>
        <p:grpSpPr>
          <a:xfrm>
            <a:off x="5748820" y="1531387"/>
            <a:ext cx="350995" cy="350049"/>
            <a:chOff x="1310075" y="3253275"/>
            <a:chExt cx="296950" cy="296150"/>
          </a:xfrm>
        </p:grpSpPr>
        <p:sp>
          <p:nvSpPr>
            <p:cNvPr id="7456" name="Google Shape;7456;p7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9" name="Google Shape;7459;p78"/>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0" name="Google Shape;7460;p78"/>
          <p:cNvGrpSpPr/>
          <p:nvPr/>
        </p:nvGrpSpPr>
        <p:grpSpPr>
          <a:xfrm>
            <a:off x="5748347" y="2417646"/>
            <a:ext cx="351941" cy="351675"/>
            <a:chOff x="1310075" y="3980250"/>
            <a:chExt cx="297750" cy="297525"/>
          </a:xfrm>
        </p:grpSpPr>
        <p:sp>
          <p:nvSpPr>
            <p:cNvPr id="7461" name="Google Shape;7461;p7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78"/>
          <p:cNvGrpSpPr/>
          <p:nvPr/>
        </p:nvGrpSpPr>
        <p:grpSpPr>
          <a:xfrm>
            <a:off x="8013136" y="1531845"/>
            <a:ext cx="266305" cy="349133"/>
            <a:chOff x="3167275" y="3227275"/>
            <a:chExt cx="225300" cy="295375"/>
          </a:xfrm>
        </p:grpSpPr>
        <p:sp>
          <p:nvSpPr>
            <p:cNvPr id="7466" name="Google Shape;7466;p7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1" name="Google Shape;7471;p78"/>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2" name="Google Shape;7472;p78"/>
          <p:cNvGrpSpPr/>
          <p:nvPr/>
        </p:nvGrpSpPr>
        <p:grpSpPr>
          <a:xfrm>
            <a:off x="7970318" y="2418902"/>
            <a:ext cx="351940" cy="349163"/>
            <a:chOff x="3133425" y="3955025"/>
            <a:chExt cx="297750" cy="295400"/>
          </a:xfrm>
        </p:grpSpPr>
        <p:sp>
          <p:nvSpPr>
            <p:cNvPr id="7473" name="Google Shape;7473;p7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78"/>
          <p:cNvGrpSpPr/>
          <p:nvPr/>
        </p:nvGrpSpPr>
        <p:grpSpPr>
          <a:xfrm>
            <a:off x="6650491" y="2882490"/>
            <a:ext cx="350079" cy="351320"/>
            <a:chOff x="4991425" y="3234750"/>
            <a:chExt cx="296175" cy="297225"/>
          </a:xfrm>
        </p:grpSpPr>
        <p:sp>
          <p:nvSpPr>
            <p:cNvPr id="7477" name="Google Shape;7477;p7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78"/>
          <p:cNvGrpSpPr/>
          <p:nvPr/>
        </p:nvGrpSpPr>
        <p:grpSpPr>
          <a:xfrm>
            <a:off x="6650491" y="3352053"/>
            <a:ext cx="350079" cy="308177"/>
            <a:chOff x="4991425" y="3617150"/>
            <a:chExt cx="296175" cy="260725"/>
          </a:xfrm>
        </p:grpSpPr>
        <p:sp>
          <p:nvSpPr>
            <p:cNvPr id="7484" name="Google Shape;7484;p7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8"/>
          <p:cNvGrpSpPr/>
          <p:nvPr/>
        </p:nvGrpSpPr>
        <p:grpSpPr>
          <a:xfrm>
            <a:off x="6727764" y="3807644"/>
            <a:ext cx="195532" cy="349163"/>
            <a:chOff x="5056800" y="3962900"/>
            <a:chExt cx="165425" cy="295400"/>
          </a:xfrm>
        </p:grpSpPr>
        <p:sp>
          <p:nvSpPr>
            <p:cNvPr id="7492" name="Google Shape;7492;p7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8"/>
          <p:cNvGrpSpPr/>
          <p:nvPr/>
        </p:nvGrpSpPr>
        <p:grpSpPr>
          <a:xfrm>
            <a:off x="7979062" y="3807660"/>
            <a:ext cx="350995" cy="349133"/>
            <a:chOff x="6168925" y="3936925"/>
            <a:chExt cx="296950" cy="295375"/>
          </a:xfrm>
        </p:grpSpPr>
        <p:sp>
          <p:nvSpPr>
            <p:cNvPr id="7496" name="Google Shape;7496;p7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78"/>
          <p:cNvGrpSpPr/>
          <p:nvPr/>
        </p:nvGrpSpPr>
        <p:grpSpPr>
          <a:xfrm>
            <a:off x="6192756" y="1531845"/>
            <a:ext cx="348188" cy="349133"/>
            <a:chOff x="1674750" y="3254050"/>
            <a:chExt cx="294575" cy="295375"/>
          </a:xfrm>
        </p:grpSpPr>
        <p:sp>
          <p:nvSpPr>
            <p:cNvPr id="7503" name="Google Shape;7503;p7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78"/>
          <p:cNvGrpSpPr/>
          <p:nvPr/>
        </p:nvGrpSpPr>
        <p:grpSpPr>
          <a:xfrm>
            <a:off x="6207177" y="1972435"/>
            <a:ext cx="319347" cy="349133"/>
            <a:chOff x="1687350" y="3618725"/>
            <a:chExt cx="270175" cy="295375"/>
          </a:xfrm>
        </p:grpSpPr>
        <p:sp>
          <p:nvSpPr>
            <p:cNvPr id="7507" name="Google Shape;7507;p7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78"/>
          <p:cNvGrpSpPr/>
          <p:nvPr/>
        </p:nvGrpSpPr>
        <p:grpSpPr>
          <a:xfrm>
            <a:off x="6190880" y="2418916"/>
            <a:ext cx="351940" cy="349133"/>
            <a:chOff x="1672375" y="3982600"/>
            <a:chExt cx="297750" cy="295375"/>
          </a:xfrm>
        </p:grpSpPr>
        <p:sp>
          <p:nvSpPr>
            <p:cNvPr id="7511" name="Google Shape;7511;p7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78"/>
          <p:cNvGrpSpPr/>
          <p:nvPr/>
        </p:nvGrpSpPr>
        <p:grpSpPr>
          <a:xfrm>
            <a:off x="4882872" y="2883111"/>
            <a:ext cx="350079" cy="350079"/>
            <a:chOff x="3497300" y="3227275"/>
            <a:chExt cx="296175" cy="296175"/>
          </a:xfrm>
        </p:grpSpPr>
        <p:sp>
          <p:nvSpPr>
            <p:cNvPr id="7515" name="Google Shape;7515;p7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78"/>
          <p:cNvGrpSpPr/>
          <p:nvPr/>
        </p:nvGrpSpPr>
        <p:grpSpPr>
          <a:xfrm>
            <a:off x="4883345" y="3332506"/>
            <a:ext cx="349133" cy="347272"/>
            <a:chOff x="3497300" y="3591950"/>
            <a:chExt cx="295375" cy="293800"/>
          </a:xfrm>
        </p:grpSpPr>
        <p:sp>
          <p:nvSpPr>
            <p:cNvPr id="7524" name="Google Shape;7524;p7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8"/>
          <p:cNvGrpSpPr/>
          <p:nvPr/>
        </p:nvGrpSpPr>
        <p:grpSpPr>
          <a:xfrm>
            <a:off x="4883345" y="3807644"/>
            <a:ext cx="349133" cy="349163"/>
            <a:chOff x="3497300" y="3955025"/>
            <a:chExt cx="295375" cy="295400"/>
          </a:xfrm>
        </p:grpSpPr>
        <p:sp>
          <p:nvSpPr>
            <p:cNvPr id="7533" name="Google Shape;7533;p7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78"/>
          <p:cNvGrpSpPr/>
          <p:nvPr/>
        </p:nvGrpSpPr>
        <p:grpSpPr>
          <a:xfrm>
            <a:off x="7107917" y="2883835"/>
            <a:ext cx="327739" cy="348631"/>
            <a:chOff x="5364750" y="3235150"/>
            <a:chExt cx="277275" cy="294950"/>
          </a:xfrm>
        </p:grpSpPr>
        <p:sp>
          <p:nvSpPr>
            <p:cNvPr id="7537" name="Google Shape;7537;p7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8"/>
          <p:cNvGrpSpPr/>
          <p:nvPr/>
        </p:nvGrpSpPr>
        <p:grpSpPr>
          <a:xfrm>
            <a:off x="7096274" y="3330171"/>
            <a:ext cx="351024" cy="351940"/>
            <a:chOff x="5355300" y="3598250"/>
            <a:chExt cx="296975" cy="297750"/>
          </a:xfrm>
        </p:grpSpPr>
        <p:sp>
          <p:nvSpPr>
            <p:cNvPr id="7546" name="Google Shape;7546;p7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78"/>
          <p:cNvGrpSpPr/>
          <p:nvPr/>
        </p:nvGrpSpPr>
        <p:grpSpPr>
          <a:xfrm>
            <a:off x="7100470" y="3869093"/>
            <a:ext cx="342632" cy="226264"/>
            <a:chOff x="5358450" y="4015675"/>
            <a:chExt cx="289875" cy="191425"/>
          </a:xfrm>
        </p:grpSpPr>
        <p:sp>
          <p:nvSpPr>
            <p:cNvPr id="7555" name="Google Shape;7555;p7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8"/>
          <p:cNvGrpSpPr/>
          <p:nvPr/>
        </p:nvGrpSpPr>
        <p:grpSpPr>
          <a:xfrm>
            <a:off x="6226953" y="4251624"/>
            <a:ext cx="351024" cy="325464"/>
            <a:chOff x="6543825" y="3202075"/>
            <a:chExt cx="296975" cy="275350"/>
          </a:xfrm>
        </p:grpSpPr>
        <p:sp>
          <p:nvSpPr>
            <p:cNvPr id="7560" name="Google Shape;7560;p7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78"/>
          <p:cNvGrpSpPr/>
          <p:nvPr/>
        </p:nvGrpSpPr>
        <p:grpSpPr>
          <a:xfrm>
            <a:off x="6633934" y="1531372"/>
            <a:ext cx="350079" cy="350079"/>
            <a:chOff x="2037825" y="3254050"/>
            <a:chExt cx="296175" cy="296175"/>
          </a:xfrm>
        </p:grpSpPr>
        <p:sp>
          <p:nvSpPr>
            <p:cNvPr id="7568" name="Google Shape;7568;p7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8"/>
          <p:cNvGrpSpPr/>
          <p:nvPr/>
        </p:nvGrpSpPr>
        <p:grpSpPr>
          <a:xfrm>
            <a:off x="6632072" y="1972539"/>
            <a:ext cx="353802" cy="348926"/>
            <a:chOff x="2034675" y="3617925"/>
            <a:chExt cx="299325" cy="295200"/>
          </a:xfrm>
        </p:grpSpPr>
        <p:sp>
          <p:nvSpPr>
            <p:cNvPr id="7575" name="Google Shape;7575;p7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8"/>
          <p:cNvGrpSpPr/>
          <p:nvPr/>
        </p:nvGrpSpPr>
        <p:grpSpPr>
          <a:xfrm>
            <a:off x="6633934" y="2418916"/>
            <a:ext cx="350079" cy="349133"/>
            <a:chOff x="2037825" y="3981825"/>
            <a:chExt cx="296175" cy="295375"/>
          </a:xfrm>
        </p:grpSpPr>
        <p:sp>
          <p:nvSpPr>
            <p:cNvPr id="7581" name="Google Shape;7581;p7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8"/>
          <p:cNvGrpSpPr/>
          <p:nvPr/>
        </p:nvGrpSpPr>
        <p:grpSpPr>
          <a:xfrm>
            <a:off x="5318952" y="2915232"/>
            <a:ext cx="350079" cy="285837"/>
            <a:chOff x="3860400" y="3254050"/>
            <a:chExt cx="296175" cy="241825"/>
          </a:xfrm>
        </p:grpSpPr>
        <p:sp>
          <p:nvSpPr>
            <p:cNvPr id="7585" name="Google Shape;7585;p7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8"/>
          <p:cNvGrpSpPr/>
          <p:nvPr/>
        </p:nvGrpSpPr>
        <p:grpSpPr>
          <a:xfrm>
            <a:off x="5318479" y="3331102"/>
            <a:ext cx="351024" cy="350079"/>
            <a:chOff x="3859600" y="3591950"/>
            <a:chExt cx="296975" cy="296175"/>
          </a:xfrm>
        </p:grpSpPr>
        <p:sp>
          <p:nvSpPr>
            <p:cNvPr id="7593" name="Google Shape;7593;p7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8"/>
          <p:cNvGrpSpPr/>
          <p:nvPr/>
        </p:nvGrpSpPr>
        <p:grpSpPr>
          <a:xfrm>
            <a:off x="5318952" y="3807186"/>
            <a:ext cx="350079" cy="350079"/>
            <a:chOff x="3860400" y="3955025"/>
            <a:chExt cx="296175" cy="296175"/>
          </a:xfrm>
        </p:grpSpPr>
        <p:sp>
          <p:nvSpPr>
            <p:cNvPr id="7597" name="Google Shape;7597;p7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8"/>
          <p:cNvGrpSpPr/>
          <p:nvPr/>
        </p:nvGrpSpPr>
        <p:grpSpPr>
          <a:xfrm>
            <a:off x="7534167" y="2883584"/>
            <a:ext cx="355664" cy="349133"/>
            <a:chOff x="5716825" y="3235950"/>
            <a:chExt cx="300900" cy="295375"/>
          </a:xfrm>
        </p:grpSpPr>
        <p:sp>
          <p:nvSpPr>
            <p:cNvPr id="7603" name="Google Shape;7603;p7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78"/>
          <p:cNvGrpSpPr/>
          <p:nvPr/>
        </p:nvGrpSpPr>
        <p:grpSpPr>
          <a:xfrm>
            <a:off x="7547199" y="3342272"/>
            <a:ext cx="329601" cy="327739"/>
            <a:chOff x="5727850" y="3609275"/>
            <a:chExt cx="278850" cy="277275"/>
          </a:xfrm>
        </p:grpSpPr>
        <p:sp>
          <p:nvSpPr>
            <p:cNvPr id="7608" name="Google Shape;7608;p7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78"/>
          <p:cNvGrpSpPr/>
          <p:nvPr/>
        </p:nvGrpSpPr>
        <p:grpSpPr>
          <a:xfrm>
            <a:off x="7558383" y="3807659"/>
            <a:ext cx="307231" cy="349133"/>
            <a:chOff x="5736525" y="3963700"/>
            <a:chExt cx="259925" cy="295375"/>
          </a:xfrm>
        </p:grpSpPr>
        <p:sp>
          <p:nvSpPr>
            <p:cNvPr id="7614" name="Google Shape;7614;p7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78"/>
          <p:cNvGrpSpPr/>
          <p:nvPr/>
        </p:nvGrpSpPr>
        <p:grpSpPr>
          <a:xfrm>
            <a:off x="6649963" y="4256985"/>
            <a:ext cx="351024" cy="350079"/>
            <a:chOff x="6553275" y="3604550"/>
            <a:chExt cx="296975" cy="296175"/>
          </a:xfrm>
        </p:grpSpPr>
        <p:sp>
          <p:nvSpPr>
            <p:cNvPr id="7622" name="Google Shape;7622;p7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4"/>
          <p:cNvSpPr txBox="1"/>
          <p:nvPr>
            <p:ph idx="1" type="subTitle"/>
          </p:nvPr>
        </p:nvSpPr>
        <p:spPr>
          <a:xfrm>
            <a:off x="2463150" y="1502787"/>
            <a:ext cx="4217700" cy="15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d"/>
              <a:t>“This is a quote, words full of wisdom that somebody important said and can make the reader get inspired.”</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437" name="Google Shape;437;p34"/>
          <p:cNvSpPr txBox="1"/>
          <p:nvPr>
            <p:ph type="title"/>
          </p:nvPr>
        </p:nvSpPr>
        <p:spPr>
          <a:xfrm>
            <a:off x="2801400" y="3068038"/>
            <a:ext cx="354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a:t>
            </a:r>
            <a:r>
              <a:rPr lang="id"/>
              <a:t>Someone Famous</a:t>
            </a:r>
            <a:endParaRPr/>
          </a:p>
        </p:txBody>
      </p:sp>
      <p:grpSp>
        <p:nvGrpSpPr>
          <p:cNvPr id="438" name="Google Shape;438;p34"/>
          <p:cNvGrpSpPr/>
          <p:nvPr/>
        </p:nvGrpSpPr>
        <p:grpSpPr>
          <a:xfrm>
            <a:off x="7414837" y="799388"/>
            <a:ext cx="269472" cy="269379"/>
            <a:chOff x="1122400" y="1402350"/>
            <a:chExt cx="654375" cy="654150"/>
          </a:xfrm>
        </p:grpSpPr>
        <p:sp>
          <p:nvSpPr>
            <p:cNvPr id="439" name="Google Shape;439;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34"/>
          <p:cNvGrpSpPr/>
          <p:nvPr/>
        </p:nvGrpSpPr>
        <p:grpSpPr>
          <a:xfrm>
            <a:off x="1247186" y="3588902"/>
            <a:ext cx="631210" cy="630993"/>
            <a:chOff x="1122400" y="1402350"/>
            <a:chExt cx="654375" cy="654150"/>
          </a:xfrm>
        </p:grpSpPr>
        <p:sp>
          <p:nvSpPr>
            <p:cNvPr id="451" name="Google Shape;451;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34"/>
          <p:cNvGrpSpPr/>
          <p:nvPr/>
        </p:nvGrpSpPr>
        <p:grpSpPr>
          <a:xfrm>
            <a:off x="7642616" y="1178265"/>
            <a:ext cx="514077" cy="514031"/>
            <a:chOff x="1122400" y="1402350"/>
            <a:chExt cx="654375" cy="654150"/>
          </a:xfrm>
        </p:grpSpPr>
        <p:sp>
          <p:nvSpPr>
            <p:cNvPr id="463" name="Google Shape;463;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4"/>
          <p:cNvGrpSpPr/>
          <p:nvPr/>
        </p:nvGrpSpPr>
        <p:grpSpPr>
          <a:xfrm>
            <a:off x="2378686" y="3798583"/>
            <a:ext cx="211690" cy="211618"/>
            <a:chOff x="1122400" y="1402350"/>
            <a:chExt cx="654375" cy="654150"/>
          </a:xfrm>
        </p:grpSpPr>
        <p:sp>
          <p:nvSpPr>
            <p:cNvPr id="475" name="Google Shape;475;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34"/>
          <p:cNvGrpSpPr/>
          <p:nvPr/>
        </p:nvGrpSpPr>
        <p:grpSpPr>
          <a:xfrm>
            <a:off x="7049860" y="3856053"/>
            <a:ext cx="776023" cy="776149"/>
            <a:chOff x="1122400" y="1402350"/>
            <a:chExt cx="654375" cy="654150"/>
          </a:xfrm>
        </p:grpSpPr>
        <p:sp>
          <p:nvSpPr>
            <p:cNvPr id="487" name="Google Shape;487;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4"/>
          <p:cNvGrpSpPr/>
          <p:nvPr/>
        </p:nvGrpSpPr>
        <p:grpSpPr>
          <a:xfrm>
            <a:off x="1247185" y="945578"/>
            <a:ext cx="776023" cy="776149"/>
            <a:chOff x="1122400" y="1402350"/>
            <a:chExt cx="654375" cy="654150"/>
          </a:xfrm>
        </p:grpSpPr>
        <p:sp>
          <p:nvSpPr>
            <p:cNvPr id="499" name="Google Shape;499;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31" name="Shape 7631"/>
        <p:cNvGrpSpPr/>
        <p:nvPr/>
      </p:nvGrpSpPr>
      <p:grpSpPr>
        <a:xfrm>
          <a:off x="0" y="0"/>
          <a:ext cx="0" cy="0"/>
          <a:chOff x="0" y="0"/>
          <a:chExt cx="0" cy="0"/>
        </a:xfrm>
      </p:grpSpPr>
      <p:sp>
        <p:nvSpPr>
          <p:cNvPr id="7632" name="Google Shape;7632;p7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solidFill>
                  <a:schemeClr val="lt1"/>
                </a:solidFill>
                <a:latin typeface="Arial"/>
                <a:ea typeface="Arial"/>
                <a:cs typeface="Arial"/>
                <a:sym typeface="Arial"/>
              </a:rPr>
              <a:t>Help &amp; Support </a:t>
            </a:r>
            <a:r>
              <a:rPr lang="id">
                <a:latin typeface="Arial"/>
                <a:ea typeface="Arial"/>
                <a:cs typeface="Arial"/>
                <a:sym typeface="Arial"/>
              </a:rPr>
              <a:t>I</a:t>
            </a:r>
            <a:r>
              <a:rPr lang="id">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33" name="Google Shape;7633;p7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34" name="Google Shape;7634;p79"/>
          <p:cNvGrpSpPr/>
          <p:nvPr/>
        </p:nvGrpSpPr>
        <p:grpSpPr>
          <a:xfrm>
            <a:off x="877057" y="1532946"/>
            <a:ext cx="294401" cy="353645"/>
            <a:chOff x="-35814600" y="3202075"/>
            <a:chExt cx="242625" cy="291450"/>
          </a:xfrm>
        </p:grpSpPr>
        <p:sp>
          <p:nvSpPr>
            <p:cNvPr id="7635" name="Google Shape;7635;p7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79"/>
          <p:cNvGrpSpPr/>
          <p:nvPr/>
        </p:nvGrpSpPr>
        <p:grpSpPr>
          <a:xfrm>
            <a:off x="847435" y="1973866"/>
            <a:ext cx="353645" cy="353888"/>
            <a:chOff x="-35839800" y="3561025"/>
            <a:chExt cx="291450" cy="291650"/>
          </a:xfrm>
        </p:grpSpPr>
        <p:sp>
          <p:nvSpPr>
            <p:cNvPr id="7643" name="Google Shape;7643;p7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0" name="Google Shape;7650;p79"/>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1" name="Google Shape;7651;p79"/>
          <p:cNvGrpSpPr/>
          <p:nvPr/>
        </p:nvGrpSpPr>
        <p:grpSpPr>
          <a:xfrm>
            <a:off x="3084980" y="1532946"/>
            <a:ext cx="353645" cy="353645"/>
            <a:chOff x="-34003850" y="3227275"/>
            <a:chExt cx="291450" cy="291450"/>
          </a:xfrm>
        </p:grpSpPr>
        <p:sp>
          <p:nvSpPr>
            <p:cNvPr id="7652" name="Google Shape;7652;p7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9"/>
          <p:cNvGrpSpPr/>
          <p:nvPr/>
        </p:nvGrpSpPr>
        <p:grpSpPr>
          <a:xfrm>
            <a:off x="3084510" y="1973638"/>
            <a:ext cx="354586" cy="354343"/>
            <a:chOff x="-34004625" y="3585850"/>
            <a:chExt cx="292225" cy="292025"/>
          </a:xfrm>
        </p:grpSpPr>
        <p:sp>
          <p:nvSpPr>
            <p:cNvPr id="7658" name="Google Shape;7658;p7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79"/>
          <p:cNvGrpSpPr/>
          <p:nvPr/>
        </p:nvGrpSpPr>
        <p:grpSpPr>
          <a:xfrm>
            <a:off x="3084025" y="2408839"/>
            <a:ext cx="355557" cy="354616"/>
            <a:chOff x="-34005425" y="3945575"/>
            <a:chExt cx="293025" cy="292250"/>
          </a:xfrm>
        </p:grpSpPr>
        <p:sp>
          <p:nvSpPr>
            <p:cNvPr id="7664" name="Google Shape;7664;p7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79"/>
          <p:cNvGrpSpPr/>
          <p:nvPr/>
        </p:nvGrpSpPr>
        <p:grpSpPr>
          <a:xfrm>
            <a:off x="1731124" y="2882015"/>
            <a:ext cx="358408" cy="355557"/>
            <a:chOff x="-32174975" y="3192625"/>
            <a:chExt cx="295375" cy="293025"/>
          </a:xfrm>
        </p:grpSpPr>
        <p:sp>
          <p:nvSpPr>
            <p:cNvPr id="7668" name="Google Shape;7668;p7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2" name="Google Shape;7672;p79"/>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9"/>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4" name="Google Shape;7674;p79"/>
          <p:cNvGrpSpPr/>
          <p:nvPr/>
        </p:nvGrpSpPr>
        <p:grpSpPr>
          <a:xfrm>
            <a:off x="3970274" y="2882970"/>
            <a:ext cx="354586" cy="353645"/>
            <a:chOff x="-30345325" y="3184750"/>
            <a:chExt cx="292225" cy="291450"/>
          </a:xfrm>
        </p:grpSpPr>
        <p:sp>
          <p:nvSpPr>
            <p:cNvPr id="7675" name="Google Shape;7675;p7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9"/>
          <p:cNvGrpSpPr/>
          <p:nvPr/>
        </p:nvGrpSpPr>
        <p:grpSpPr>
          <a:xfrm>
            <a:off x="1295026" y="1532946"/>
            <a:ext cx="353645" cy="353645"/>
            <a:chOff x="-35481425" y="3202075"/>
            <a:chExt cx="291450" cy="291450"/>
          </a:xfrm>
        </p:grpSpPr>
        <p:sp>
          <p:nvSpPr>
            <p:cNvPr id="7681" name="Google Shape;7681;p7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79"/>
          <p:cNvGrpSpPr/>
          <p:nvPr/>
        </p:nvGrpSpPr>
        <p:grpSpPr>
          <a:xfrm>
            <a:off x="1294556" y="1974472"/>
            <a:ext cx="354586" cy="352675"/>
            <a:chOff x="-35482200" y="3561225"/>
            <a:chExt cx="292225" cy="290650"/>
          </a:xfrm>
        </p:grpSpPr>
        <p:sp>
          <p:nvSpPr>
            <p:cNvPr id="7689" name="Google Shape;7689;p7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9"/>
          <p:cNvGrpSpPr/>
          <p:nvPr/>
        </p:nvGrpSpPr>
        <p:grpSpPr>
          <a:xfrm>
            <a:off x="1295026" y="2409340"/>
            <a:ext cx="353645" cy="353615"/>
            <a:chOff x="-35481425" y="3919600"/>
            <a:chExt cx="291450" cy="291425"/>
          </a:xfrm>
        </p:grpSpPr>
        <p:sp>
          <p:nvSpPr>
            <p:cNvPr id="7693" name="Google Shape;7693;p7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9"/>
          <p:cNvGrpSpPr/>
          <p:nvPr/>
        </p:nvGrpSpPr>
        <p:grpSpPr>
          <a:xfrm>
            <a:off x="3530661" y="1533431"/>
            <a:ext cx="357468" cy="352675"/>
            <a:chOff x="-33645475" y="3228075"/>
            <a:chExt cx="294600" cy="290650"/>
          </a:xfrm>
        </p:grpSpPr>
        <p:sp>
          <p:nvSpPr>
            <p:cNvPr id="7702" name="Google Shape;7702;p7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79"/>
          <p:cNvGrpSpPr/>
          <p:nvPr/>
        </p:nvGrpSpPr>
        <p:grpSpPr>
          <a:xfrm>
            <a:off x="3531631" y="1973516"/>
            <a:ext cx="355526" cy="354586"/>
            <a:chOff x="-33646250" y="3586425"/>
            <a:chExt cx="293000" cy="292225"/>
          </a:xfrm>
        </p:grpSpPr>
        <p:sp>
          <p:nvSpPr>
            <p:cNvPr id="7710" name="Google Shape;7710;p7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79"/>
          <p:cNvGrpSpPr/>
          <p:nvPr/>
        </p:nvGrpSpPr>
        <p:grpSpPr>
          <a:xfrm>
            <a:off x="3532101" y="2408369"/>
            <a:ext cx="354586" cy="355557"/>
            <a:chOff x="-33645475" y="3944800"/>
            <a:chExt cx="292225" cy="293025"/>
          </a:xfrm>
        </p:grpSpPr>
        <p:sp>
          <p:nvSpPr>
            <p:cNvPr id="7713" name="Google Shape;7713;p7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9"/>
          <p:cNvGrpSpPr/>
          <p:nvPr/>
        </p:nvGrpSpPr>
        <p:grpSpPr>
          <a:xfrm>
            <a:off x="2185320" y="2882106"/>
            <a:ext cx="352675" cy="355375"/>
            <a:chOff x="-31809525" y="3192625"/>
            <a:chExt cx="290650" cy="292875"/>
          </a:xfrm>
        </p:grpSpPr>
        <p:sp>
          <p:nvSpPr>
            <p:cNvPr id="7724" name="Google Shape;7724;p7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9"/>
          <p:cNvGrpSpPr/>
          <p:nvPr/>
        </p:nvGrpSpPr>
        <p:grpSpPr>
          <a:xfrm>
            <a:off x="2184835" y="3352658"/>
            <a:ext cx="353645" cy="355557"/>
            <a:chOff x="-31811100" y="3550975"/>
            <a:chExt cx="291450" cy="293025"/>
          </a:xfrm>
        </p:grpSpPr>
        <p:sp>
          <p:nvSpPr>
            <p:cNvPr id="7729" name="Google Shape;7729;p7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79"/>
          <p:cNvGrpSpPr/>
          <p:nvPr/>
        </p:nvGrpSpPr>
        <p:grpSpPr>
          <a:xfrm>
            <a:off x="2178631" y="3816962"/>
            <a:ext cx="366052" cy="356831"/>
            <a:chOff x="-31817400" y="3910025"/>
            <a:chExt cx="301675" cy="294075"/>
          </a:xfrm>
        </p:grpSpPr>
        <p:sp>
          <p:nvSpPr>
            <p:cNvPr id="7737" name="Google Shape;7737;p7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9"/>
          <p:cNvGrpSpPr/>
          <p:nvPr/>
        </p:nvGrpSpPr>
        <p:grpSpPr>
          <a:xfrm>
            <a:off x="3970259" y="3353143"/>
            <a:ext cx="354616" cy="354586"/>
            <a:chOff x="-30354000" y="3569100"/>
            <a:chExt cx="292250" cy="292225"/>
          </a:xfrm>
        </p:grpSpPr>
        <p:sp>
          <p:nvSpPr>
            <p:cNvPr id="7741" name="Google Shape;7741;p7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79"/>
          <p:cNvGrpSpPr/>
          <p:nvPr/>
        </p:nvGrpSpPr>
        <p:grpSpPr>
          <a:xfrm>
            <a:off x="1748837" y="1532946"/>
            <a:ext cx="342148" cy="353645"/>
            <a:chOff x="-35118325" y="3202075"/>
            <a:chExt cx="281975" cy="291450"/>
          </a:xfrm>
        </p:grpSpPr>
        <p:sp>
          <p:nvSpPr>
            <p:cNvPr id="7748" name="Google Shape;7748;p7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9"/>
          <p:cNvGrpSpPr/>
          <p:nvPr/>
        </p:nvGrpSpPr>
        <p:grpSpPr>
          <a:xfrm>
            <a:off x="1742618" y="1974199"/>
            <a:ext cx="354586" cy="353221"/>
            <a:chOff x="-35123050" y="3561225"/>
            <a:chExt cx="292225" cy="291100"/>
          </a:xfrm>
        </p:grpSpPr>
        <p:sp>
          <p:nvSpPr>
            <p:cNvPr id="7753" name="Google Shape;7753;p7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79"/>
          <p:cNvGrpSpPr/>
          <p:nvPr/>
        </p:nvGrpSpPr>
        <p:grpSpPr>
          <a:xfrm>
            <a:off x="1784677" y="2409340"/>
            <a:ext cx="270467" cy="353615"/>
            <a:chOff x="-35089175" y="3919600"/>
            <a:chExt cx="222900" cy="291425"/>
          </a:xfrm>
        </p:grpSpPr>
        <p:sp>
          <p:nvSpPr>
            <p:cNvPr id="7756" name="Google Shape;7756;p7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9"/>
          <p:cNvGrpSpPr/>
          <p:nvPr/>
        </p:nvGrpSpPr>
        <p:grpSpPr>
          <a:xfrm>
            <a:off x="3981673" y="1532703"/>
            <a:ext cx="336445" cy="354131"/>
            <a:chOff x="-33277650" y="3226875"/>
            <a:chExt cx="277275" cy="291850"/>
          </a:xfrm>
        </p:grpSpPr>
        <p:sp>
          <p:nvSpPr>
            <p:cNvPr id="7759" name="Google Shape;7759;p7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79"/>
          <p:cNvGrpSpPr/>
          <p:nvPr/>
        </p:nvGrpSpPr>
        <p:grpSpPr>
          <a:xfrm>
            <a:off x="3973073" y="1973987"/>
            <a:ext cx="353645" cy="353645"/>
            <a:chOff x="-33286325" y="3586425"/>
            <a:chExt cx="291450" cy="291450"/>
          </a:xfrm>
        </p:grpSpPr>
        <p:sp>
          <p:nvSpPr>
            <p:cNvPr id="7767" name="Google Shape;7767;p7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79"/>
          <p:cNvGrpSpPr/>
          <p:nvPr/>
        </p:nvGrpSpPr>
        <p:grpSpPr>
          <a:xfrm>
            <a:off x="3973073" y="2408369"/>
            <a:ext cx="353645" cy="355557"/>
            <a:chOff x="-33286325" y="3944800"/>
            <a:chExt cx="291450" cy="293025"/>
          </a:xfrm>
        </p:grpSpPr>
        <p:sp>
          <p:nvSpPr>
            <p:cNvPr id="7773" name="Google Shape;7773;p7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79"/>
          <p:cNvGrpSpPr/>
          <p:nvPr/>
        </p:nvGrpSpPr>
        <p:grpSpPr>
          <a:xfrm>
            <a:off x="2631470" y="2881529"/>
            <a:ext cx="353645" cy="356527"/>
            <a:chOff x="-31452725" y="3191825"/>
            <a:chExt cx="291450" cy="293825"/>
          </a:xfrm>
        </p:grpSpPr>
        <p:sp>
          <p:nvSpPr>
            <p:cNvPr id="7778" name="Google Shape;7778;p7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9"/>
          <p:cNvGrpSpPr/>
          <p:nvPr/>
        </p:nvGrpSpPr>
        <p:grpSpPr>
          <a:xfrm>
            <a:off x="2631000" y="3353144"/>
            <a:ext cx="354586" cy="354586"/>
            <a:chOff x="-31452725" y="3551775"/>
            <a:chExt cx="292225" cy="292225"/>
          </a:xfrm>
        </p:grpSpPr>
        <p:sp>
          <p:nvSpPr>
            <p:cNvPr id="7783" name="Google Shape;7783;p7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79"/>
          <p:cNvGrpSpPr/>
          <p:nvPr/>
        </p:nvGrpSpPr>
        <p:grpSpPr>
          <a:xfrm>
            <a:off x="2629559" y="3817129"/>
            <a:ext cx="357468" cy="356497"/>
            <a:chOff x="-31455100" y="3909350"/>
            <a:chExt cx="294600" cy="293800"/>
          </a:xfrm>
        </p:grpSpPr>
        <p:sp>
          <p:nvSpPr>
            <p:cNvPr id="7788" name="Google Shape;7788;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79"/>
          <p:cNvGrpSpPr/>
          <p:nvPr/>
        </p:nvGrpSpPr>
        <p:grpSpPr>
          <a:xfrm>
            <a:off x="3970744" y="3818084"/>
            <a:ext cx="353645" cy="354586"/>
            <a:chOff x="-30345325" y="3918800"/>
            <a:chExt cx="291450" cy="292225"/>
          </a:xfrm>
        </p:grpSpPr>
        <p:sp>
          <p:nvSpPr>
            <p:cNvPr id="7791" name="Google Shape;7791;p7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79"/>
          <p:cNvGrpSpPr/>
          <p:nvPr/>
        </p:nvGrpSpPr>
        <p:grpSpPr>
          <a:xfrm>
            <a:off x="2200736" y="1532946"/>
            <a:ext cx="332593" cy="353645"/>
            <a:chOff x="-34755225" y="3202075"/>
            <a:chExt cx="274100" cy="291450"/>
          </a:xfrm>
        </p:grpSpPr>
        <p:sp>
          <p:nvSpPr>
            <p:cNvPr id="7797" name="Google Shape;7797;p7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79"/>
          <p:cNvGrpSpPr/>
          <p:nvPr/>
        </p:nvGrpSpPr>
        <p:grpSpPr>
          <a:xfrm>
            <a:off x="2190209" y="1973987"/>
            <a:ext cx="353645" cy="353645"/>
            <a:chOff x="-34763900" y="3561225"/>
            <a:chExt cx="291450" cy="291450"/>
          </a:xfrm>
        </p:grpSpPr>
        <p:sp>
          <p:nvSpPr>
            <p:cNvPr id="7805" name="Google Shape;7805;p7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8" name="Google Shape;7808;p79"/>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9" name="Google Shape;7809;p79"/>
          <p:cNvGrpSpPr/>
          <p:nvPr/>
        </p:nvGrpSpPr>
        <p:grpSpPr>
          <a:xfrm>
            <a:off x="845106" y="2882499"/>
            <a:ext cx="354586" cy="354586"/>
            <a:chOff x="-32927950" y="3227275"/>
            <a:chExt cx="292225" cy="292225"/>
          </a:xfrm>
        </p:grpSpPr>
        <p:sp>
          <p:nvSpPr>
            <p:cNvPr id="7810" name="Google Shape;7810;p7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79"/>
          <p:cNvGrpSpPr/>
          <p:nvPr/>
        </p:nvGrpSpPr>
        <p:grpSpPr>
          <a:xfrm>
            <a:off x="844621" y="3353613"/>
            <a:ext cx="355557" cy="353645"/>
            <a:chOff x="-32927950" y="3586425"/>
            <a:chExt cx="293025" cy="291450"/>
          </a:xfrm>
        </p:grpSpPr>
        <p:sp>
          <p:nvSpPr>
            <p:cNvPr id="7816" name="Google Shape;7816;p7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9"/>
          <p:cNvGrpSpPr/>
          <p:nvPr/>
        </p:nvGrpSpPr>
        <p:grpSpPr>
          <a:xfrm>
            <a:off x="845106" y="3817598"/>
            <a:ext cx="354586" cy="355557"/>
            <a:chOff x="-32927950" y="3944800"/>
            <a:chExt cx="292225" cy="293025"/>
          </a:xfrm>
        </p:grpSpPr>
        <p:sp>
          <p:nvSpPr>
            <p:cNvPr id="7822" name="Google Shape;7822;p7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9"/>
          <p:cNvGrpSpPr/>
          <p:nvPr/>
        </p:nvGrpSpPr>
        <p:grpSpPr>
          <a:xfrm>
            <a:off x="3073898" y="2882849"/>
            <a:ext cx="354586" cy="353888"/>
            <a:chOff x="-31094350" y="3194000"/>
            <a:chExt cx="292225" cy="291650"/>
          </a:xfrm>
        </p:grpSpPr>
        <p:sp>
          <p:nvSpPr>
            <p:cNvPr id="7832" name="Google Shape;7832;p7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9"/>
          <p:cNvGrpSpPr/>
          <p:nvPr/>
        </p:nvGrpSpPr>
        <p:grpSpPr>
          <a:xfrm>
            <a:off x="3074368" y="3353341"/>
            <a:ext cx="353645" cy="354191"/>
            <a:chOff x="-31093575" y="3552550"/>
            <a:chExt cx="291450" cy="291900"/>
          </a:xfrm>
        </p:grpSpPr>
        <p:sp>
          <p:nvSpPr>
            <p:cNvPr id="7841" name="Google Shape;7841;p7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79"/>
          <p:cNvGrpSpPr/>
          <p:nvPr/>
        </p:nvGrpSpPr>
        <p:grpSpPr>
          <a:xfrm>
            <a:off x="3074368" y="3818569"/>
            <a:ext cx="353645" cy="353615"/>
            <a:chOff x="-31093575" y="3911725"/>
            <a:chExt cx="291450" cy="291425"/>
          </a:xfrm>
        </p:grpSpPr>
        <p:sp>
          <p:nvSpPr>
            <p:cNvPr id="7846" name="Google Shape;7846;p7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9"/>
          <p:cNvGrpSpPr/>
          <p:nvPr/>
        </p:nvGrpSpPr>
        <p:grpSpPr>
          <a:xfrm>
            <a:off x="2183798" y="4275536"/>
            <a:ext cx="356497" cy="354586"/>
            <a:chOff x="-29946000" y="3183175"/>
            <a:chExt cx="293800" cy="292225"/>
          </a:xfrm>
        </p:grpSpPr>
        <p:sp>
          <p:nvSpPr>
            <p:cNvPr id="7849" name="Google Shape;7849;p7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79"/>
          <p:cNvGrpSpPr/>
          <p:nvPr/>
        </p:nvGrpSpPr>
        <p:grpSpPr>
          <a:xfrm>
            <a:off x="2628330" y="1532689"/>
            <a:ext cx="358408" cy="354161"/>
            <a:chOff x="-34408675" y="3202075"/>
            <a:chExt cx="295375" cy="291875"/>
          </a:xfrm>
        </p:grpSpPr>
        <p:sp>
          <p:nvSpPr>
            <p:cNvPr id="7856" name="Google Shape;7856;p7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79"/>
          <p:cNvGrpSpPr/>
          <p:nvPr/>
        </p:nvGrpSpPr>
        <p:grpSpPr>
          <a:xfrm>
            <a:off x="2630241" y="1972683"/>
            <a:ext cx="354586" cy="356254"/>
            <a:chOff x="-34405525" y="3558075"/>
            <a:chExt cx="292225" cy="293600"/>
          </a:xfrm>
        </p:grpSpPr>
        <p:sp>
          <p:nvSpPr>
            <p:cNvPr id="7861" name="Google Shape;7861;p7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79"/>
          <p:cNvGrpSpPr/>
          <p:nvPr/>
        </p:nvGrpSpPr>
        <p:grpSpPr>
          <a:xfrm>
            <a:off x="2629755" y="2409340"/>
            <a:ext cx="355557" cy="353615"/>
            <a:chOff x="-34406325" y="3919600"/>
            <a:chExt cx="293025" cy="291425"/>
          </a:xfrm>
        </p:grpSpPr>
        <p:sp>
          <p:nvSpPr>
            <p:cNvPr id="7865" name="Google Shape;7865;p7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79"/>
          <p:cNvGrpSpPr/>
          <p:nvPr/>
        </p:nvGrpSpPr>
        <p:grpSpPr>
          <a:xfrm>
            <a:off x="1293653" y="2888703"/>
            <a:ext cx="353645" cy="342179"/>
            <a:chOff x="-32568800" y="3232000"/>
            <a:chExt cx="291450" cy="282000"/>
          </a:xfrm>
        </p:grpSpPr>
        <p:sp>
          <p:nvSpPr>
            <p:cNvPr id="7873" name="Google Shape;7873;p7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9"/>
          <p:cNvGrpSpPr/>
          <p:nvPr/>
        </p:nvGrpSpPr>
        <p:grpSpPr>
          <a:xfrm>
            <a:off x="1293183" y="3353613"/>
            <a:ext cx="354586" cy="353645"/>
            <a:chOff x="-32569575" y="3586425"/>
            <a:chExt cx="292225" cy="291450"/>
          </a:xfrm>
        </p:grpSpPr>
        <p:sp>
          <p:nvSpPr>
            <p:cNvPr id="7876" name="Google Shape;7876;p7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79"/>
          <p:cNvGrpSpPr/>
          <p:nvPr/>
        </p:nvGrpSpPr>
        <p:grpSpPr>
          <a:xfrm>
            <a:off x="1284098" y="3818205"/>
            <a:ext cx="372756" cy="354343"/>
            <a:chOff x="-32576675" y="3944600"/>
            <a:chExt cx="307200" cy="292025"/>
          </a:xfrm>
        </p:grpSpPr>
        <p:sp>
          <p:nvSpPr>
            <p:cNvPr id="7879" name="Google Shape;7879;p7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79"/>
          <p:cNvGrpSpPr/>
          <p:nvPr/>
        </p:nvGrpSpPr>
        <p:grpSpPr>
          <a:xfrm>
            <a:off x="3529065" y="2882500"/>
            <a:ext cx="354586" cy="354586"/>
            <a:chOff x="-30735200" y="3192625"/>
            <a:chExt cx="292225" cy="292225"/>
          </a:xfrm>
        </p:grpSpPr>
        <p:sp>
          <p:nvSpPr>
            <p:cNvPr id="7882" name="Google Shape;7882;p7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9"/>
          <p:cNvGrpSpPr/>
          <p:nvPr/>
        </p:nvGrpSpPr>
        <p:grpSpPr>
          <a:xfrm>
            <a:off x="3529065" y="3353932"/>
            <a:ext cx="354586" cy="353008"/>
            <a:chOff x="-30735200" y="3552550"/>
            <a:chExt cx="292225" cy="290925"/>
          </a:xfrm>
        </p:grpSpPr>
        <p:sp>
          <p:nvSpPr>
            <p:cNvPr id="7890" name="Google Shape;7890;p7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79"/>
          <p:cNvGrpSpPr/>
          <p:nvPr/>
        </p:nvGrpSpPr>
        <p:grpSpPr>
          <a:xfrm>
            <a:off x="3529065" y="3818554"/>
            <a:ext cx="354586" cy="353645"/>
            <a:chOff x="-30735200" y="3910925"/>
            <a:chExt cx="292225" cy="291450"/>
          </a:xfrm>
        </p:grpSpPr>
        <p:sp>
          <p:nvSpPr>
            <p:cNvPr id="7893" name="Google Shape;7893;p7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5" name="Google Shape;7895;p79"/>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6" name="Google Shape;7896;p79"/>
          <p:cNvGrpSpPr/>
          <p:nvPr/>
        </p:nvGrpSpPr>
        <p:grpSpPr>
          <a:xfrm>
            <a:off x="4882910" y="1531421"/>
            <a:ext cx="358971" cy="359224"/>
            <a:chOff x="-57956275" y="3197925"/>
            <a:chExt cx="319000" cy="319225"/>
          </a:xfrm>
        </p:grpSpPr>
        <p:sp>
          <p:nvSpPr>
            <p:cNvPr id="7897" name="Google Shape;7897;p7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9"/>
          <p:cNvGrpSpPr/>
          <p:nvPr/>
        </p:nvGrpSpPr>
        <p:grpSpPr>
          <a:xfrm>
            <a:off x="4905064" y="1987846"/>
            <a:ext cx="314662" cy="358971"/>
            <a:chOff x="-57940525" y="3590375"/>
            <a:chExt cx="279625" cy="319000"/>
          </a:xfrm>
        </p:grpSpPr>
        <p:sp>
          <p:nvSpPr>
            <p:cNvPr id="7905" name="Google Shape;7905;p7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79"/>
          <p:cNvGrpSpPr/>
          <p:nvPr/>
        </p:nvGrpSpPr>
        <p:grpSpPr>
          <a:xfrm>
            <a:off x="4875945" y="2429217"/>
            <a:ext cx="358099" cy="358999"/>
            <a:chOff x="-57959425" y="3982600"/>
            <a:chExt cx="318225" cy="319025"/>
          </a:xfrm>
        </p:grpSpPr>
        <p:sp>
          <p:nvSpPr>
            <p:cNvPr id="7911" name="Google Shape;7911;p7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9"/>
          <p:cNvGrpSpPr/>
          <p:nvPr/>
        </p:nvGrpSpPr>
        <p:grpSpPr>
          <a:xfrm>
            <a:off x="7076112" y="1532546"/>
            <a:ext cx="357226" cy="357226"/>
            <a:chOff x="-55987225" y="3198925"/>
            <a:chExt cx="317450" cy="317450"/>
          </a:xfrm>
        </p:grpSpPr>
        <p:sp>
          <p:nvSpPr>
            <p:cNvPr id="7916" name="Google Shape;7916;p7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79"/>
          <p:cNvGrpSpPr/>
          <p:nvPr/>
        </p:nvGrpSpPr>
        <p:grpSpPr>
          <a:xfrm>
            <a:off x="7076112" y="1988578"/>
            <a:ext cx="357226" cy="357367"/>
            <a:chOff x="-55987225" y="3591025"/>
            <a:chExt cx="317450" cy="317575"/>
          </a:xfrm>
        </p:grpSpPr>
        <p:sp>
          <p:nvSpPr>
            <p:cNvPr id="7921" name="Google Shape;7921;p7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79"/>
          <p:cNvGrpSpPr/>
          <p:nvPr/>
        </p:nvGrpSpPr>
        <p:grpSpPr>
          <a:xfrm>
            <a:off x="7090027" y="2429217"/>
            <a:ext cx="358999" cy="358999"/>
            <a:chOff x="-55988800" y="3982600"/>
            <a:chExt cx="319025" cy="319025"/>
          </a:xfrm>
        </p:grpSpPr>
        <p:sp>
          <p:nvSpPr>
            <p:cNvPr id="7927" name="Google Shape;7927;p7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79"/>
          <p:cNvGrpSpPr/>
          <p:nvPr/>
        </p:nvGrpSpPr>
        <p:grpSpPr>
          <a:xfrm>
            <a:off x="5748546" y="2887174"/>
            <a:ext cx="356326" cy="358971"/>
            <a:chOff x="-54026025" y="3192625"/>
            <a:chExt cx="316650" cy="319000"/>
          </a:xfrm>
        </p:grpSpPr>
        <p:sp>
          <p:nvSpPr>
            <p:cNvPr id="7933" name="Google Shape;7933;p7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79"/>
          <p:cNvGrpSpPr/>
          <p:nvPr/>
        </p:nvGrpSpPr>
        <p:grpSpPr>
          <a:xfrm>
            <a:off x="5768492" y="3358148"/>
            <a:ext cx="316434" cy="358099"/>
            <a:chOff x="-54007925" y="3584850"/>
            <a:chExt cx="281200" cy="318225"/>
          </a:xfrm>
        </p:grpSpPr>
        <p:sp>
          <p:nvSpPr>
            <p:cNvPr id="7942" name="Google Shape;7942;p7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79"/>
          <p:cNvGrpSpPr/>
          <p:nvPr/>
        </p:nvGrpSpPr>
        <p:grpSpPr>
          <a:xfrm>
            <a:off x="5768492" y="3820033"/>
            <a:ext cx="316434" cy="358914"/>
            <a:chOff x="-54007925" y="3975575"/>
            <a:chExt cx="281200" cy="318950"/>
          </a:xfrm>
        </p:grpSpPr>
        <p:sp>
          <p:nvSpPr>
            <p:cNvPr id="7949" name="Google Shape;7949;p7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79"/>
          <p:cNvGrpSpPr/>
          <p:nvPr/>
        </p:nvGrpSpPr>
        <p:grpSpPr>
          <a:xfrm>
            <a:off x="8003359" y="2904504"/>
            <a:ext cx="274770" cy="358492"/>
            <a:chOff x="-52005775" y="3208025"/>
            <a:chExt cx="244175" cy="318575"/>
          </a:xfrm>
        </p:grpSpPr>
        <p:sp>
          <p:nvSpPr>
            <p:cNvPr id="7954" name="Google Shape;7954;p7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79"/>
          <p:cNvGrpSpPr/>
          <p:nvPr/>
        </p:nvGrpSpPr>
        <p:grpSpPr>
          <a:xfrm>
            <a:off x="5309825" y="1532546"/>
            <a:ext cx="358099" cy="358099"/>
            <a:chOff x="-57568775" y="3198925"/>
            <a:chExt cx="318225" cy="318225"/>
          </a:xfrm>
        </p:grpSpPr>
        <p:sp>
          <p:nvSpPr>
            <p:cNvPr id="7966" name="Google Shape;7966;p7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9"/>
          <p:cNvGrpSpPr/>
          <p:nvPr/>
        </p:nvGrpSpPr>
        <p:grpSpPr>
          <a:xfrm>
            <a:off x="5331543" y="1987846"/>
            <a:ext cx="314662" cy="358099"/>
            <a:chOff x="-57549075" y="3590375"/>
            <a:chExt cx="279625" cy="318225"/>
          </a:xfrm>
        </p:grpSpPr>
        <p:sp>
          <p:nvSpPr>
            <p:cNvPr id="7973" name="Google Shape;7973;p7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9"/>
          <p:cNvGrpSpPr/>
          <p:nvPr/>
        </p:nvGrpSpPr>
        <p:grpSpPr>
          <a:xfrm>
            <a:off x="5323740" y="2429217"/>
            <a:ext cx="359871" cy="359871"/>
            <a:chOff x="-57570350" y="3982600"/>
            <a:chExt cx="319800" cy="319800"/>
          </a:xfrm>
        </p:grpSpPr>
        <p:sp>
          <p:nvSpPr>
            <p:cNvPr id="7978" name="Google Shape;7978;p7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79"/>
          <p:cNvGrpSpPr/>
          <p:nvPr/>
        </p:nvGrpSpPr>
        <p:grpSpPr>
          <a:xfrm>
            <a:off x="7538779" y="1531646"/>
            <a:ext cx="314662" cy="358999"/>
            <a:chOff x="-55576850" y="3198125"/>
            <a:chExt cx="279625" cy="319025"/>
          </a:xfrm>
        </p:grpSpPr>
        <p:sp>
          <p:nvSpPr>
            <p:cNvPr id="7983" name="Google Shape;7983;p7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79"/>
          <p:cNvGrpSpPr/>
          <p:nvPr/>
        </p:nvGrpSpPr>
        <p:grpSpPr>
          <a:xfrm>
            <a:off x="7516174" y="1987621"/>
            <a:ext cx="359871" cy="358324"/>
            <a:chOff x="-55596550" y="3590175"/>
            <a:chExt cx="319800" cy="318425"/>
          </a:xfrm>
        </p:grpSpPr>
        <p:sp>
          <p:nvSpPr>
            <p:cNvPr id="7988" name="Google Shape;7988;p7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79"/>
          <p:cNvGrpSpPr/>
          <p:nvPr/>
        </p:nvGrpSpPr>
        <p:grpSpPr>
          <a:xfrm>
            <a:off x="7531412" y="2428964"/>
            <a:ext cx="358999" cy="359252"/>
            <a:chOff x="-55595775" y="3982375"/>
            <a:chExt cx="319025" cy="319250"/>
          </a:xfrm>
        </p:grpSpPr>
        <p:sp>
          <p:nvSpPr>
            <p:cNvPr id="7993" name="Google Shape;7993;p7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79"/>
          <p:cNvGrpSpPr/>
          <p:nvPr/>
        </p:nvGrpSpPr>
        <p:grpSpPr>
          <a:xfrm>
            <a:off x="6188595" y="2887174"/>
            <a:ext cx="358999" cy="358099"/>
            <a:chOff x="-53635375" y="3192625"/>
            <a:chExt cx="319025" cy="318225"/>
          </a:xfrm>
        </p:grpSpPr>
        <p:sp>
          <p:nvSpPr>
            <p:cNvPr id="8000" name="Google Shape;8000;p7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79"/>
          <p:cNvGrpSpPr/>
          <p:nvPr/>
        </p:nvGrpSpPr>
        <p:grpSpPr>
          <a:xfrm>
            <a:off x="6210763" y="3358148"/>
            <a:ext cx="314662" cy="358999"/>
            <a:chOff x="-53615675" y="3584850"/>
            <a:chExt cx="279625" cy="319025"/>
          </a:xfrm>
        </p:grpSpPr>
        <p:sp>
          <p:nvSpPr>
            <p:cNvPr id="8004" name="Google Shape;8004;p7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79"/>
          <p:cNvGrpSpPr/>
          <p:nvPr/>
        </p:nvGrpSpPr>
        <p:grpSpPr>
          <a:xfrm>
            <a:off x="6188609" y="3821074"/>
            <a:ext cx="358971" cy="357874"/>
            <a:chOff x="-53634575" y="3976500"/>
            <a:chExt cx="319000" cy="318025"/>
          </a:xfrm>
        </p:grpSpPr>
        <p:sp>
          <p:nvSpPr>
            <p:cNvPr id="8008" name="Google Shape;8008;p7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79"/>
          <p:cNvGrpSpPr/>
          <p:nvPr/>
        </p:nvGrpSpPr>
        <p:grpSpPr>
          <a:xfrm>
            <a:off x="7983413" y="3364028"/>
            <a:ext cx="314662" cy="358436"/>
            <a:chOff x="-52023900" y="3590075"/>
            <a:chExt cx="279625" cy="318525"/>
          </a:xfrm>
        </p:grpSpPr>
        <p:sp>
          <p:nvSpPr>
            <p:cNvPr id="8017" name="Google Shape;8017;p7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79"/>
          <p:cNvGrpSpPr/>
          <p:nvPr/>
        </p:nvGrpSpPr>
        <p:grpSpPr>
          <a:xfrm>
            <a:off x="5746654" y="1532546"/>
            <a:ext cx="358971" cy="358971"/>
            <a:chOff x="-57173375" y="3198925"/>
            <a:chExt cx="319000" cy="319000"/>
          </a:xfrm>
        </p:grpSpPr>
        <p:sp>
          <p:nvSpPr>
            <p:cNvPr id="8025" name="Google Shape;8025;p7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79"/>
          <p:cNvGrpSpPr/>
          <p:nvPr/>
        </p:nvGrpSpPr>
        <p:grpSpPr>
          <a:xfrm>
            <a:off x="5747541" y="2009987"/>
            <a:ext cx="357198" cy="314690"/>
            <a:chOff x="-57176525" y="3610050"/>
            <a:chExt cx="317425" cy="279650"/>
          </a:xfrm>
        </p:grpSpPr>
        <p:sp>
          <p:nvSpPr>
            <p:cNvPr id="8030" name="Google Shape;8030;p7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79"/>
          <p:cNvGrpSpPr/>
          <p:nvPr/>
        </p:nvGrpSpPr>
        <p:grpSpPr>
          <a:xfrm>
            <a:off x="5779179" y="2428542"/>
            <a:ext cx="323524" cy="358774"/>
            <a:chOff x="-57162350" y="3982000"/>
            <a:chExt cx="287500" cy="318825"/>
          </a:xfrm>
        </p:grpSpPr>
        <p:sp>
          <p:nvSpPr>
            <p:cNvPr id="8036" name="Google Shape;8036;p7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79"/>
          <p:cNvGrpSpPr/>
          <p:nvPr/>
        </p:nvGrpSpPr>
        <p:grpSpPr>
          <a:xfrm>
            <a:off x="7957995" y="1532546"/>
            <a:ext cx="358099" cy="356326"/>
            <a:chOff x="-55202750" y="3198925"/>
            <a:chExt cx="318225" cy="316650"/>
          </a:xfrm>
        </p:grpSpPr>
        <p:sp>
          <p:nvSpPr>
            <p:cNvPr id="8045" name="Google Shape;8045;p7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79"/>
          <p:cNvGrpSpPr/>
          <p:nvPr/>
        </p:nvGrpSpPr>
        <p:grpSpPr>
          <a:xfrm>
            <a:off x="7968629" y="1987846"/>
            <a:ext cx="336830" cy="358099"/>
            <a:chOff x="-55194875" y="3590375"/>
            <a:chExt cx="299325" cy="318225"/>
          </a:xfrm>
        </p:grpSpPr>
        <p:sp>
          <p:nvSpPr>
            <p:cNvPr id="8048" name="Google Shape;8048;p7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79"/>
          <p:cNvGrpSpPr/>
          <p:nvPr/>
        </p:nvGrpSpPr>
        <p:grpSpPr>
          <a:xfrm>
            <a:off x="7973247" y="2430117"/>
            <a:ext cx="357198" cy="357198"/>
            <a:chOff x="-55203525" y="3983400"/>
            <a:chExt cx="317425" cy="317425"/>
          </a:xfrm>
        </p:grpSpPr>
        <p:sp>
          <p:nvSpPr>
            <p:cNvPr id="8054" name="Google Shape;8054;p7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79"/>
          <p:cNvGrpSpPr/>
          <p:nvPr/>
        </p:nvGrpSpPr>
        <p:grpSpPr>
          <a:xfrm>
            <a:off x="6639727" y="2887174"/>
            <a:ext cx="335930" cy="358971"/>
            <a:chOff x="-53232900" y="3192625"/>
            <a:chExt cx="298525" cy="319000"/>
          </a:xfrm>
        </p:grpSpPr>
        <p:sp>
          <p:nvSpPr>
            <p:cNvPr id="8058" name="Google Shape;8058;p7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79"/>
          <p:cNvGrpSpPr/>
          <p:nvPr/>
        </p:nvGrpSpPr>
        <p:grpSpPr>
          <a:xfrm>
            <a:off x="6629093" y="3358148"/>
            <a:ext cx="357198" cy="356326"/>
            <a:chOff x="-53242350" y="3584850"/>
            <a:chExt cx="317425" cy="316650"/>
          </a:xfrm>
        </p:grpSpPr>
        <p:sp>
          <p:nvSpPr>
            <p:cNvPr id="8067" name="Google Shape;8067;p7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79"/>
          <p:cNvGrpSpPr/>
          <p:nvPr/>
        </p:nvGrpSpPr>
        <p:grpSpPr>
          <a:xfrm>
            <a:off x="6650362" y="3820849"/>
            <a:ext cx="314662" cy="358999"/>
            <a:chOff x="-53224225" y="3976300"/>
            <a:chExt cx="279625" cy="319025"/>
          </a:xfrm>
        </p:grpSpPr>
        <p:sp>
          <p:nvSpPr>
            <p:cNvPr id="8073" name="Google Shape;8073;p7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79"/>
          <p:cNvGrpSpPr/>
          <p:nvPr/>
        </p:nvGrpSpPr>
        <p:grpSpPr>
          <a:xfrm>
            <a:off x="7961258" y="3828529"/>
            <a:ext cx="358971" cy="358408"/>
            <a:chOff x="-52043575" y="3983125"/>
            <a:chExt cx="319000" cy="318500"/>
          </a:xfrm>
        </p:grpSpPr>
        <p:sp>
          <p:nvSpPr>
            <p:cNvPr id="8081" name="Google Shape;8081;p7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79"/>
          <p:cNvGrpSpPr/>
          <p:nvPr/>
        </p:nvGrpSpPr>
        <p:grpSpPr>
          <a:xfrm>
            <a:off x="6215199" y="1532546"/>
            <a:ext cx="314662" cy="358971"/>
            <a:chOff x="-56766175" y="3198925"/>
            <a:chExt cx="279625" cy="319000"/>
          </a:xfrm>
        </p:grpSpPr>
        <p:sp>
          <p:nvSpPr>
            <p:cNvPr id="8091" name="Google Shape;8091;p7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79"/>
          <p:cNvGrpSpPr/>
          <p:nvPr/>
        </p:nvGrpSpPr>
        <p:grpSpPr>
          <a:xfrm>
            <a:off x="6214313" y="1987846"/>
            <a:ext cx="316434" cy="358099"/>
            <a:chOff x="-56766175" y="3590375"/>
            <a:chExt cx="281200" cy="318225"/>
          </a:xfrm>
        </p:grpSpPr>
        <p:sp>
          <p:nvSpPr>
            <p:cNvPr id="8099" name="Google Shape;8099;p7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9"/>
          <p:cNvGrpSpPr/>
          <p:nvPr/>
        </p:nvGrpSpPr>
        <p:grpSpPr>
          <a:xfrm>
            <a:off x="6251269" y="2429217"/>
            <a:ext cx="272126" cy="358099"/>
            <a:chOff x="-56747275" y="3982600"/>
            <a:chExt cx="241825" cy="318225"/>
          </a:xfrm>
        </p:grpSpPr>
        <p:sp>
          <p:nvSpPr>
            <p:cNvPr id="8104" name="Google Shape;8104;p7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79"/>
          <p:cNvGrpSpPr/>
          <p:nvPr/>
        </p:nvGrpSpPr>
        <p:grpSpPr>
          <a:xfrm>
            <a:off x="4881188" y="2894264"/>
            <a:ext cx="314662" cy="358971"/>
            <a:chOff x="-54793175" y="3198925"/>
            <a:chExt cx="279625" cy="319000"/>
          </a:xfrm>
        </p:grpSpPr>
        <p:sp>
          <p:nvSpPr>
            <p:cNvPr id="8112" name="Google Shape;8112;p7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9"/>
          <p:cNvGrpSpPr/>
          <p:nvPr/>
        </p:nvGrpSpPr>
        <p:grpSpPr>
          <a:xfrm>
            <a:off x="4859020" y="3371455"/>
            <a:ext cx="358999" cy="342991"/>
            <a:chOff x="-54812875" y="3596675"/>
            <a:chExt cx="319025" cy="304800"/>
          </a:xfrm>
        </p:grpSpPr>
        <p:sp>
          <p:nvSpPr>
            <p:cNvPr id="8120" name="Google Shape;8120;p7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7" name="Google Shape;8127;p79"/>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9"/>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9" name="Google Shape;8129;p79"/>
          <p:cNvGrpSpPr/>
          <p:nvPr/>
        </p:nvGrpSpPr>
        <p:grpSpPr>
          <a:xfrm>
            <a:off x="4881188" y="3827938"/>
            <a:ext cx="314662" cy="358099"/>
            <a:chOff x="-54793175" y="3982600"/>
            <a:chExt cx="279625" cy="318225"/>
          </a:xfrm>
        </p:grpSpPr>
        <p:sp>
          <p:nvSpPr>
            <p:cNvPr id="8130" name="Google Shape;8130;p7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79"/>
          <p:cNvGrpSpPr/>
          <p:nvPr/>
        </p:nvGrpSpPr>
        <p:grpSpPr>
          <a:xfrm>
            <a:off x="7092647" y="2887174"/>
            <a:ext cx="314662" cy="358099"/>
            <a:chOff x="-52832000" y="3192625"/>
            <a:chExt cx="279625" cy="318225"/>
          </a:xfrm>
        </p:grpSpPr>
        <p:sp>
          <p:nvSpPr>
            <p:cNvPr id="8138" name="Google Shape;8138;p7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79"/>
          <p:cNvGrpSpPr/>
          <p:nvPr/>
        </p:nvGrpSpPr>
        <p:grpSpPr>
          <a:xfrm>
            <a:off x="7070492" y="3359048"/>
            <a:ext cx="358971" cy="357198"/>
            <a:chOff x="-52851675" y="3585650"/>
            <a:chExt cx="319000" cy="317425"/>
          </a:xfrm>
        </p:grpSpPr>
        <p:sp>
          <p:nvSpPr>
            <p:cNvPr id="8147" name="Google Shape;8147;p7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79"/>
          <p:cNvGrpSpPr/>
          <p:nvPr/>
        </p:nvGrpSpPr>
        <p:grpSpPr>
          <a:xfrm>
            <a:off x="7092647" y="3820849"/>
            <a:ext cx="314662" cy="358999"/>
            <a:chOff x="-52832000" y="3976300"/>
            <a:chExt cx="279625" cy="319025"/>
          </a:xfrm>
        </p:grpSpPr>
        <p:sp>
          <p:nvSpPr>
            <p:cNvPr id="8154" name="Google Shape;8154;p7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9"/>
          <p:cNvGrpSpPr/>
          <p:nvPr/>
        </p:nvGrpSpPr>
        <p:grpSpPr>
          <a:xfrm>
            <a:off x="6209853" y="4275497"/>
            <a:ext cx="316434" cy="358099"/>
            <a:chOff x="-51633225" y="3198925"/>
            <a:chExt cx="281200" cy="318225"/>
          </a:xfrm>
        </p:grpSpPr>
        <p:sp>
          <p:nvSpPr>
            <p:cNvPr id="8160" name="Google Shape;8160;p7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79"/>
          <p:cNvGrpSpPr/>
          <p:nvPr/>
        </p:nvGrpSpPr>
        <p:grpSpPr>
          <a:xfrm>
            <a:off x="6628676" y="1533418"/>
            <a:ext cx="365188" cy="357226"/>
            <a:chOff x="-56396775" y="3199700"/>
            <a:chExt cx="324525" cy="317450"/>
          </a:xfrm>
        </p:grpSpPr>
        <p:sp>
          <p:nvSpPr>
            <p:cNvPr id="8168" name="Google Shape;8168;p7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79"/>
          <p:cNvGrpSpPr/>
          <p:nvPr/>
        </p:nvGrpSpPr>
        <p:grpSpPr>
          <a:xfrm>
            <a:off x="6631771" y="1999353"/>
            <a:ext cx="358999" cy="335958"/>
            <a:chOff x="-56394425" y="3600600"/>
            <a:chExt cx="319025" cy="298550"/>
          </a:xfrm>
        </p:grpSpPr>
        <p:sp>
          <p:nvSpPr>
            <p:cNvPr id="8175" name="Google Shape;8175;p7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9"/>
          <p:cNvGrpSpPr/>
          <p:nvPr/>
        </p:nvGrpSpPr>
        <p:grpSpPr>
          <a:xfrm>
            <a:off x="6662538" y="2430117"/>
            <a:ext cx="327068" cy="357198"/>
            <a:chOff x="-56379450" y="3983400"/>
            <a:chExt cx="290650" cy="317425"/>
          </a:xfrm>
        </p:grpSpPr>
        <p:sp>
          <p:nvSpPr>
            <p:cNvPr id="8179" name="Google Shape;8179;p7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79"/>
          <p:cNvGrpSpPr/>
          <p:nvPr/>
        </p:nvGrpSpPr>
        <p:grpSpPr>
          <a:xfrm>
            <a:off x="5326242" y="2894264"/>
            <a:ext cx="316434" cy="358971"/>
            <a:chOff x="-54401725" y="3198925"/>
            <a:chExt cx="281200" cy="319000"/>
          </a:xfrm>
        </p:grpSpPr>
        <p:sp>
          <p:nvSpPr>
            <p:cNvPr id="8188" name="Google Shape;8188;p7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9"/>
          <p:cNvGrpSpPr/>
          <p:nvPr/>
        </p:nvGrpSpPr>
        <p:grpSpPr>
          <a:xfrm>
            <a:off x="5327128" y="3364365"/>
            <a:ext cx="314662" cy="358099"/>
            <a:chOff x="-54401725" y="3590375"/>
            <a:chExt cx="279625" cy="318225"/>
          </a:xfrm>
        </p:grpSpPr>
        <p:sp>
          <p:nvSpPr>
            <p:cNvPr id="8200" name="Google Shape;8200;p7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79"/>
          <p:cNvGrpSpPr/>
          <p:nvPr/>
        </p:nvGrpSpPr>
        <p:grpSpPr>
          <a:xfrm>
            <a:off x="5324920" y="3827938"/>
            <a:ext cx="319079" cy="358099"/>
            <a:chOff x="-54403300" y="3982600"/>
            <a:chExt cx="283550" cy="318225"/>
          </a:xfrm>
        </p:grpSpPr>
        <p:sp>
          <p:nvSpPr>
            <p:cNvPr id="8207" name="Google Shape;8207;p7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79"/>
          <p:cNvGrpSpPr/>
          <p:nvPr/>
        </p:nvGrpSpPr>
        <p:grpSpPr>
          <a:xfrm>
            <a:off x="7512313" y="2889172"/>
            <a:ext cx="356298" cy="356973"/>
            <a:chOff x="-52458650" y="3194400"/>
            <a:chExt cx="316625" cy="317225"/>
          </a:xfrm>
        </p:grpSpPr>
        <p:sp>
          <p:nvSpPr>
            <p:cNvPr id="8213" name="Google Shape;8213;p7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79"/>
          <p:cNvGrpSpPr/>
          <p:nvPr/>
        </p:nvGrpSpPr>
        <p:grpSpPr>
          <a:xfrm>
            <a:off x="7521611" y="3358148"/>
            <a:ext cx="337703" cy="357845"/>
            <a:chOff x="-52450000" y="3584850"/>
            <a:chExt cx="300100" cy="318000"/>
          </a:xfrm>
        </p:grpSpPr>
        <p:sp>
          <p:nvSpPr>
            <p:cNvPr id="8222" name="Google Shape;8222;p7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79"/>
          <p:cNvGrpSpPr/>
          <p:nvPr/>
        </p:nvGrpSpPr>
        <p:grpSpPr>
          <a:xfrm>
            <a:off x="7533131" y="3822621"/>
            <a:ext cx="314662" cy="357226"/>
            <a:chOff x="-52440550" y="3977875"/>
            <a:chExt cx="279625" cy="317450"/>
          </a:xfrm>
        </p:grpSpPr>
        <p:sp>
          <p:nvSpPr>
            <p:cNvPr id="8230" name="Google Shape;8230;p7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79"/>
          <p:cNvGrpSpPr/>
          <p:nvPr/>
        </p:nvGrpSpPr>
        <p:grpSpPr>
          <a:xfrm>
            <a:off x="6645066" y="4278827"/>
            <a:ext cx="314662" cy="358999"/>
            <a:chOff x="-51623775" y="3584850"/>
            <a:chExt cx="279625" cy="319025"/>
          </a:xfrm>
        </p:grpSpPr>
        <p:sp>
          <p:nvSpPr>
            <p:cNvPr id="8239" name="Google Shape;8239;p7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51" name="Shape 8251"/>
        <p:cNvGrpSpPr/>
        <p:nvPr/>
      </p:nvGrpSpPr>
      <p:grpSpPr>
        <a:xfrm>
          <a:off x="0" y="0"/>
          <a:ext cx="0" cy="0"/>
          <a:chOff x="0" y="0"/>
          <a:chExt cx="0" cy="0"/>
        </a:xfrm>
      </p:grpSpPr>
      <p:sp>
        <p:nvSpPr>
          <p:cNvPr id="8252" name="Google Shape;8252;p8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latin typeface="Arial"/>
                <a:ea typeface="Arial"/>
                <a:cs typeface="Arial"/>
                <a:sym typeface="Arial"/>
              </a:rPr>
              <a:t>Creative Process I</a:t>
            </a:r>
            <a:r>
              <a:rPr lang="id">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53" name="Google Shape;8253;p8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54" name="Google Shape;8254;p80"/>
          <p:cNvGrpSpPr/>
          <p:nvPr/>
        </p:nvGrpSpPr>
        <p:grpSpPr>
          <a:xfrm>
            <a:off x="885675" y="1539249"/>
            <a:ext cx="276003" cy="357300"/>
            <a:chOff x="-50469125" y="3183175"/>
            <a:chExt cx="233150" cy="301825"/>
          </a:xfrm>
        </p:grpSpPr>
        <p:sp>
          <p:nvSpPr>
            <p:cNvPr id="8255" name="Google Shape;8255;p8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80"/>
          <p:cNvGrpSpPr/>
          <p:nvPr/>
        </p:nvGrpSpPr>
        <p:grpSpPr>
          <a:xfrm>
            <a:off x="845574" y="1974651"/>
            <a:ext cx="356205" cy="355288"/>
            <a:chOff x="-50504575" y="3550975"/>
            <a:chExt cx="300900" cy="300125"/>
          </a:xfrm>
        </p:grpSpPr>
        <p:sp>
          <p:nvSpPr>
            <p:cNvPr id="8259" name="Google Shape;8259;p8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0"/>
          <p:cNvGrpSpPr/>
          <p:nvPr/>
        </p:nvGrpSpPr>
        <p:grpSpPr>
          <a:xfrm>
            <a:off x="845574" y="2412893"/>
            <a:ext cx="356205" cy="354341"/>
            <a:chOff x="-50503000" y="3921175"/>
            <a:chExt cx="300900" cy="299325"/>
          </a:xfrm>
        </p:grpSpPr>
        <p:sp>
          <p:nvSpPr>
            <p:cNvPr id="8264" name="Google Shape;8264;p8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80"/>
          <p:cNvGrpSpPr/>
          <p:nvPr/>
        </p:nvGrpSpPr>
        <p:grpSpPr>
          <a:xfrm>
            <a:off x="3049627" y="1558811"/>
            <a:ext cx="355258" cy="356205"/>
            <a:chOff x="-48630025" y="3199700"/>
            <a:chExt cx="300100" cy="300900"/>
          </a:xfrm>
        </p:grpSpPr>
        <p:sp>
          <p:nvSpPr>
            <p:cNvPr id="8270" name="Google Shape;8270;p8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0"/>
          <p:cNvGrpSpPr/>
          <p:nvPr/>
        </p:nvGrpSpPr>
        <p:grpSpPr>
          <a:xfrm>
            <a:off x="3049627" y="1996107"/>
            <a:ext cx="355258" cy="355258"/>
            <a:chOff x="-48630025" y="3569100"/>
            <a:chExt cx="300100" cy="300100"/>
          </a:xfrm>
        </p:grpSpPr>
        <p:sp>
          <p:nvSpPr>
            <p:cNvPr id="8274" name="Google Shape;8274;p8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80"/>
          <p:cNvGrpSpPr/>
          <p:nvPr/>
        </p:nvGrpSpPr>
        <p:grpSpPr>
          <a:xfrm>
            <a:off x="3050101" y="2433403"/>
            <a:ext cx="354311" cy="353394"/>
            <a:chOff x="-48629225" y="3938500"/>
            <a:chExt cx="299300" cy="298525"/>
          </a:xfrm>
        </p:grpSpPr>
        <p:sp>
          <p:nvSpPr>
            <p:cNvPr id="8285" name="Google Shape;8285;p8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0"/>
          <p:cNvGrpSpPr/>
          <p:nvPr/>
        </p:nvGrpSpPr>
        <p:grpSpPr>
          <a:xfrm>
            <a:off x="1785504" y="2904744"/>
            <a:ext cx="311458" cy="354341"/>
            <a:chOff x="-46762575" y="3200500"/>
            <a:chExt cx="263100" cy="299325"/>
          </a:xfrm>
        </p:grpSpPr>
        <p:sp>
          <p:nvSpPr>
            <p:cNvPr id="8290" name="Google Shape;8290;p8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80"/>
          <p:cNvGrpSpPr/>
          <p:nvPr/>
        </p:nvGrpSpPr>
        <p:grpSpPr>
          <a:xfrm>
            <a:off x="1763589" y="3363466"/>
            <a:ext cx="355288" cy="312375"/>
            <a:chOff x="-46779900" y="3588000"/>
            <a:chExt cx="300125" cy="263875"/>
          </a:xfrm>
        </p:grpSpPr>
        <p:sp>
          <p:nvSpPr>
            <p:cNvPr id="8296" name="Google Shape;8296;p8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80"/>
          <p:cNvGrpSpPr/>
          <p:nvPr/>
        </p:nvGrpSpPr>
        <p:grpSpPr>
          <a:xfrm>
            <a:off x="1764062" y="3778388"/>
            <a:ext cx="354341" cy="353394"/>
            <a:chOff x="-46779100" y="3938500"/>
            <a:chExt cx="299325" cy="298525"/>
          </a:xfrm>
        </p:grpSpPr>
        <p:sp>
          <p:nvSpPr>
            <p:cNvPr id="8301" name="Google Shape;8301;p8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80"/>
          <p:cNvGrpSpPr/>
          <p:nvPr/>
        </p:nvGrpSpPr>
        <p:grpSpPr>
          <a:xfrm>
            <a:off x="3971800" y="2911255"/>
            <a:ext cx="355258" cy="355288"/>
            <a:chOff x="-44924250" y="3206000"/>
            <a:chExt cx="300100" cy="300125"/>
          </a:xfrm>
        </p:grpSpPr>
        <p:sp>
          <p:nvSpPr>
            <p:cNvPr id="8304" name="Google Shape;8304;p8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0"/>
          <p:cNvGrpSpPr/>
          <p:nvPr/>
        </p:nvGrpSpPr>
        <p:grpSpPr>
          <a:xfrm>
            <a:off x="1286286" y="1539249"/>
            <a:ext cx="355258" cy="355258"/>
            <a:chOff x="-50134375" y="3183175"/>
            <a:chExt cx="300100" cy="300100"/>
          </a:xfrm>
        </p:grpSpPr>
        <p:sp>
          <p:nvSpPr>
            <p:cNvPr id="8310" name="Google Shape;8310;p8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80"/>
          <p:cNvGrpSpPr/>
          <p:nvPr/>
        </p:nvGrpSpPr>
        <p:grpSpPr>
          <a:xfrm>
            <a:off x="1286286" y="1974651"/>
            <a:ext cx="355258" cy="355288"/>
            <a:chOff x="-50134375" y="3550975"/>
            <a:chExt cx="300100" cy="300125"/>
          </a:xfrm>
        </p:grpSpPr>
        <p:sp>
          <p:nvSpPr>
            <p:cNvPr id="8321" name="Google Shape;8321;p8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0"/>
          <p:cNvGrpSpPr/>
          <p:nvPr/>
        </p:nvGrpSpPr>
        <p:grpSpPr>
          <a:xfrm>
            <a:off x="1286286" y="2412183"/>
            <a:ext cx="355258" cy="355051"/>
            <a:chOff x="-50134375" y="3920575"/>
            <a:chExt cx="300100" cy="299925"/>
          </a:xfrm>
        </p:grpSpPr>
        <p:sp>
          <p:nvSpPr>
            <p:cNvPr id="8324" name="Google Shape;8324;p8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80"/>
          <p:cNvGrpSpPr/>
          <p:nvPr/>
        </p:nvGrpSpPr>
        <p:grpSpPr>
          <a:xfrm>
            <a:off x="3497010" y="1559758"/>
            <a:ext cx="357123" cy="355258"/>
            <a:chOff x="-48262200" y="3200500"/>
            <a:chExt cx="301675" cy="300100"/>
          </a:xfrm>
        </p:grpSpPr>
        <p:sp>
          <p:nvSpPr>
            <p:cNvPr id="8328" name="Google Shape;8328;p8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0"/>
          <p:cNvGrpSpPr/>
          <p:nvPr/>
        </p:nvGrpSpPr>
        <p:grpSpPr>
          <a:xfrm>
            <a:off x="3526383" y="1996847"/>
            <a:ext cx="298377" cy="354519"/>
            <a:chOff x="-48233050" y="3569725"/>
            <a:chExt cx="252050" cy="299475"/>
          </a:xfrm>
        </p:grpSpPr>
        <p:sp>
          <p:nvSpPr>
            <p:cNvPr id="8338" name="Google Shape;8338;p8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0"/>
          <p:cNvGrpSpPr/>
          <p:nvPr/>
        </p:nvGrpSpPr>
        <p:grpSpPr>
          <a:xfrm>
            <a:off x="3550148" y="2430591"/>
            <a:ext cx="250847" cy="358070"/>
            <a:chOff x="-48216525" y="3936125"/>
            <a:chExt cx="211900" cy="302475"/>
          </a:xfrm>
        </p:grpSpPr>
        <p:sp>
          <p:nvSpPr>
            <p:cNvPr id="8342" name="Google Shape;8342;p8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80"/>
          <p:cNvGrpSpPr/>
          <p:nvPr/>
        </p:nvGrpSpPr>
        <p:grpSpPr>
          <a:xfrm>
            <a:off x="2205866" y="2905661"/>
            <a:ext cx="355258" cy="355288"/>
            <a:chOff x="-46410500" y="3201275"/>
            <a:chExt cx="300100" cy="300125"/>
          </a:xfrm>
        </p:grpSpPr>
        <p:sp>
          <p:nvSpPr>
            <p:cNvPr id="8347" name="Google Shape;8347;p8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80"/>
          <p:cNvGrpSpPr/>
          <p:nvPr/>
        </p:nvGrpSpPr>
        <p:grpSpPr>
          <a:xfrm>
            <a:off x="2205866" y="3341092"/>
            <a:ext cx="355258" cy="356205"/>
            <a:chOff x="-46409700" y="3569100"/>
            <a:chExt cx="300100" cy="300900"/>
          </a:xfrm>
        </p:grpSpPr>
        <p:sp>
          <p:nvSpPr>
            <p:cNvPr id="8353" name="Google Shape;8353;p8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0"/>
          <p:cNvGrpSpPr/>
          <p:nvPr/>
        </p:nvGrpSpPr>
        <p:grpSpPr>
          <a:xfrm>
            <a:off x="2193747" y="3776524"/>
            <a:ext cx="379497" cy="358070"/>
            <a:chOff x="-46422300" y="3936925"/>
            <a:chExt cx="320575" cy="302475"/>
          </a:xfrm>
        </p:grpSpPr>
        <p:sp>
          <p:nvSpPr>
            <p:cNvPr id="8359" name="Google Shape;8359;p8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80"/>
          <p:cNvGrpSpPr/>
          <p:nvPr/>
        </p:nvGrpSpPr>
        <p:grpSpPr>
          <a:xfrm>
            <a:off x="3971326" y="3330852"/>
            <a:ext cx="356205" cy="355258"/>
            <a:chOff x="-44914800" y="3560450"/>
            <a:chExt cx="300900" cy="300100"/>
          </a:xfrm>
        </p:grpSpPr>
        <p:sp>
          <p:nvSpPr>
            <p:cNvPr id="8362" name="Google Shape;8362;p8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80"/>
          <p:cNvGrpSpPr/>
          <p:nvPr/>
        </p:nvGrpSpPr>
        <p:grpSpPr>
          <a:xfrm>
            <a:off x="1726378" y="1539486"/>
            <a:ext cx="354311" cy="354104"/>
            <a:chOff x="-49764975" y="3183375"/>
            <a:chExt cx="299300" cy="299125"/>
          </a:xfrm>
        </p:grpSpPr>
        <p:sp>
          <p:nvSpPr>
            <p:cNvPr id="8368" name="Google Shape;8368;p8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80"/>
          <p:cNvGrpSpPr/>
          <p:nvPr/>
        </p:nvGrpSpPr>
        <p:grpSpPr>
          <a:xfrm>
            <a:off x="1726378" y="1974947"/>
            <a:ext cx="354311" cy="355909"/>
            <a:chOff x="-49764975" y="3551225"/>
            <a:chExt cx="299300" cy="300650"/>
          </a:xfrm>
        </p:grpSpPr>
        <p:sp>
          <p:nvSpPr>
            <p:cNvPr id="8378" name="Google Shape;8378;p8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80"/>
          <p:cNvGrpSpPr/>
          <p:nvPr/>
        </p:nvGrpSpPr>
        <p:grpSpPr>
          <a:xfrm>
            <a:off x="1724040" y="2411710"/>
            <a:ext cx="358987" cy="355525"/>
            <a:chOff x="-49766550" y="3920175"/>
            <a:chExt cx="303250" cy="300325"/>
          </a:xfrm>
        </p:grpSpPr>
        <p:sp>
          <p:nvSpPr>
            <p:cNvPr id="8390" name="Google Shape;8390;p8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80"/>
          <p:cNvGrpSpPr/>
          <p:nvPr/>
        </p:nvGrpSpPr>
        <p:grpSpPr>
          <a:xfrm>
            <a:off x="3939571" y="1559758"/>
            <a:ext cx="357123" cy="354341"/>
            <a:chOff x="-47892800" y="3200500"/>
            <a:chExt cx="301675" cy="299325"/>
          </a:xfrm>
        </p:grpSpPr>
        <p:sp>
          <p:nvSpPr>
            <p:cNvPr id="8395" name="Google Shape;8395;p8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80"/>
          <p:cNvGrpSpPr/>
          <p:nvPr/>
        </p:nvGrpSpPr>
        <p:grpSpPr>
          <a:xfrm>
            <a:off x="4003437" y="1996107"/>
            <a:ext cx="229391" cy="355258"/>
            <a:chOff x="-47839250" y="3569100"/>
            <a:chExt cx="193775" cy="300100"/>
          </a:xfrm>
        </p:grpSpPr>
        <p:sp>
          <p:nvSpPr>
            <p:cNvPr id="8402" name="Google Shape;8402;p8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80"/>
          <p:cNvGrpSpPr/>
          <p:nvPr/>
        </p:nvGrpSpPr>
        <p:grpSpPr>
          <a:xfrm>
            <a:off x="3940503" y="2432456"/>
            <a:ext cx="355258" cy="356205"/>
            <a:chOff x="-47892800" y="3937700"/>
            <a:chExt cx="300100" cy="300900"/>
          </a:xfrm>
        </p:grpSpPr>
        <p:sp>
          <p:nvSpPr>
            <p:cNvPr id="8409" name="Google Shape;8409;p8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80"/>
          <p:cNvGrpSpPr/>
          <p:nvPr/>
        </p:nvGrpSpPr>
        <p:grpSpPr>
          <a:xfrm>
            <a:off x="2645798" y="2926170"/>
            <a:ext cx="355258" cy="311458"/>
            <a:chOff x="-46042675" y="3218600"/>
            <a:chExt cx="300100" cy="263100"/>
          </a:xfrm>
        </p:grpSpPr>
        <p:sp>
          <p:nvSpPr>
            <p:cNvPr id="8418" name="Google Shape;8418;p8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80"/>
          <p:cNvGrpSpPr/>
          <p:nvPr/>
        </p:nvGrpSpPr>
        <p:grpSpPr>
          <a:xfrm>
            <a:off x="2645798" y="3340619"/>
            <a:ext cx="355258" cy="323118"/>
            <a:chOff x="-46042675" y="3568700"/>
            <a:chExt cx="300100" cy="272950"/>
          </a:xfrm>
        </p:grpSpPr>
        <p:sp>
          <p:nvSpPr>
            <p:cNvPr id="8425" name="Google Shape;8425;p8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0"/>
          <p:cNvGrpSpPr/>
          <p:nvPr/>
        </p:nvGrpSpPr>
        <p:grpSpPr>
          <a:xfrm>
            <a:off x="2687749" y="3777589"/>
            <a:ext cx="271357" cy="356057"/>
            <a:chOff x="-46007225" y="3937825"/>
            <a:chExt cx="229225" cy="300775"/>
          </a:xfrm>
        </p:grpSpPr>
        <p:sp>
          <p:nvSpPr>
            <p:cNvPr id="8430" name="Google Shape;8430;p8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80"/>
          <p:cNvGrpSpPr/>
          <p:nvPr/>
        </p:nvGrpSpPr>
        <p:grpSpPr>
          <a:xfrm>
            <a:off x="3993241" y="3767675"/>
            <a:ext cx="312375" cy="357596"/>
            <a:chOff x="-44895900" y="3929450"/>
            <a:chExt cx="263875" cy="302075"/>
          </a:xfrm>
        </p:grpSpPr>
        <p:sp>
          <p:nvSpPr>
            <p:cNvPr id="8441" name="Google Shape;8441;p8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0"/>
          <p:cNvGrpSpPr/>
          <p:nvPr/>
        </p:nvGrpSpPr>
        <p:grpSpPr>
          <a:xfrm>
            <a:off x="2167060" y="1550436"/>
            <a:ext cx="356205" cy="332885"/>
            <a:chOff x="-49397175" y="3192625"/>
            <a:chExt cx="300900" cy="281200"/>
          </a:xfrm>
        </p:grpSpPr>
        <p:sp>
          <p:nvSpPr>
            <p:cNvPr id="8448" name="Google Shape;8448;p8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80"/>
          <p:cNvGrpSpPr/>
          <p:nvPr/>
        </p:nvGrpSpPr>
        <p:grpSpPr>
          <a:xfrm>
            <a:off x="2193163" y="1974651"/>
            <a:ext cx="304000" cy="356205"/>
            <a:chOff x="-49375900" y="3550975"/>
            <a:chExt cx="256800" cy="300900"/>
          </a:xfrm>
        </p:grpSpPr>
        <p:sp>
          <p:nvSpPr>
            <p:cNvPr id="8456" name="Google Shape;8456;p8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80"/>
          <p:cNvGrpSpPr/>
          <p:nvPr/>
        </p:nvGrpSpPr>
        <p:grpSpPr>
          <a:xfrm>
            <a:off x="2188516" y="2411946"/>
            <a:ext cx="313293" cy="356205"/>
            <a:chOff x="-49378250" y="3920375"/>
            <a:chExt cx="264650" cy="300900"/>
          </a:xfrm>
        </p:grpSpPr>
        <p:sp>
          <p:nvSpPr>
            <p:cNvPr id="8468" name="Google Shape;8468;p8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80"/>
          <p:cNvGrpSpPr/>
          <p:nvPr/>
        </p:nvGrpSpPr>
        <p:grpSpPr>
          <a:xfrm>
            <a:off x="907504" y="2904744"/>
            <a:ext cx="312375" cy="357123"/>
            <a:chOff x="-47505300" y="3200500"/>
            <a:chExt cx="263875" cy="301675"/>
          </a:xfrm>
        </p:grpSpPr>
        <p:sp>
          <p:nvSpPr>
            <p:cNvPr id="8476" name="Google Shape;8476;p8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80"/>
          <p:cNvGrpSpPr/>
          <p:nvPr/>
        </p:nvGrpSpPr>
        <p:grpSpPr>
          <a:xfrm>
            <a:off x="885604" y="3341092"/>
            <a:ext cx="356176" cy="355051"/>
            <a:chOff x="-47524975" y="3569100"/>
            <a:chExt cx="300875" cy="299925"/>
          </a:xfrm>
        </p:grpSpPr>
        <p:sp>
          <p:nvSpPr>
            <p:cNvPr id="8490" name="Google Shape;8490;p8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80"/>
          <p:cNvGrpSpPr/>
          <p:nvPr/>
        </p:nvGrpSpPr>
        <p:grpSpPr>
          <a:xfrm>
            <a:off x="886062" y="3820354"/>
            <a:ext cx="355258" cy="270410"/>
            <a:chOff x="-47523400" y="3973950"/>
            <a:chExt cx="300100" cy="228425"/>
          </a:xfrm>
        </p:grpSpPr>
        <p:sp>
          <p:nvSpPr>
            <p:cNvPr id="8496" name="Google Shape;8496;p8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0"/>
          <p:cNvGrpSpPr/>
          <p:nvPr/>
        </p:nvGrpSpPr>
        <p:grpSpPr>
          <a:xfrm>
            <a:off x="3091183" y="2903353"/>
            <a:ext cx="354341" cy="357596"/>
            <a:chOff x="-45673275" y="3199325"/>
            <a:chExt cx="299325" cy="302075"/>
          </a:xfrm>
        </p:grpSpPr>
        <p:sp>
          <p:nvSpPr>
            <p:cNvPr id="8502" name="Google Shape;8502;p8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80"/>
          <p:cNvGrpSpPr/>
          <p:nvPr/>
        </p:nvGrpSpPr>
        <p:grpSpPr>
          <a:xfrm>
            <a:off x="3090251" y="3361602"/>
            <a:ext cx="356205" cy="314240"/>
            <a:chOff x="-45674075" y="3586425"/>
            <a:chExt cx="300900" cy="265450"/>
          </a:xfrm>
        </p:grpSpPr>
        <p:sp>
          <p:nvSpPr>
            <p:cNvPr id="8506" name="Google Shape;8506;p8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80"/>
          <p:cNvGrpSpPr/>
          <p:nvPr/>
        </p:nvGrpSpPr>
        <p:grpSpPr>
          <a:xfrm>
            <a:off x="3091183" y="3777441"/>
            <a:ext cx="354341" cy="356205"/>
            <a:chOff x="-45673275" y="3937700"/>
            <a:chExt cx="299325" cy="300900"/>
          </a:xfrm>
        </p:grpSpPr>
        <p:sp>
          <p:nvSpPr>
            <p:cNvPr id="8509" name="Google Shape;8509;p8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80"/>
          <p:cNvGrpSpPr/>
          <p:nvPr/>
        </p:nvGrpSpPr>
        <p:grpSpPr>
          <a:xfrm>
            <a:off x="2205349" y="4270225"/>
            <a:ext cx="356205" cy="356205"/>
            <a:chOff x="-44512325" y="3176075"/>
            <a:chExt cx="300900" cy="300900"/>
          </a:xfrm>
        </p:grpSpPr>
        <p:sp>
          <p:nvSpPr>
            <p:cNvPr id="8516" name="Google Shape;8516;p8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80"/>
          <p:cNvGrpSpPr/>
          <p:nvPr/>
        </p:nvGrpSpPr>
        <p:grpSpPr>
          <a:xfrm>
            <a:off x="2608689" y="1539249"/>
            <a:ext cx="354341" cy="354341"/>
            <a:chOff x="-49027775" y="3183175"/>
            <a:chExt cx="299325" cy="299325"/>
          </a:xfrm>
        </p:grpSpPr>
        <p:sp>
          <p:nvSpPr>
            <p:cNvPr id="8520" name="Google Shape;8520;p8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80"/>
          <p:cNvGrpSpPr/>
          <p:nvPr/>
        </p:nvGrpSpPr>
        <p:grpSpPr>
          <a:xfrm>
            <a:off x="2608230" y="1974651"/>
            <a:ext cx="355258" cy="357152"/>
            <a:chOff x="-49027775" y="3550975"/>
            <a:chExt cx="300100" cy="301700"/>
          </a:xfrm>
        </p:grpSpPr>
        <p:sp>
          <p:nvSpPr>
            <p:cNvPr id="8525" name="Google Shape;8525;p8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0"/>
          <p:cNvGrpSpPr/>
          <p:nvPr/>
        </p:nvGrpSpPr>
        <p:grpSpPr>
          <a:xfrm>
            <a:off x="2606306" y="2411710"/>
            <a:ext cx="359106" cy="355525"/>
            <a:chOff x="-49031025" y="3920175"/>
            <a:chExt cx="303350" cy="300325"/>
          </a:xfrm>
        </p:grpSpPr>
        <p:sp>
          <p:nvSpPr>
            <p:cNvPr id="8536" name="Google Shape;8536;p8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80"/>
          <p:cNvGrpSpPr/>
          <p:nvPr/>
        </p:nvGrpSpPr>
        <p:grpSpPr>
          <a:xfrm>
            <a:off x="1322411" y="2904744"/>
            <a:ext cx="356176" cy="354341"/>
            <a:chOff x="-47155575" y="3200500"/>
            <a:chExt cx="300875" cy="299325"/>
          </a:xfrm>
        </p:grpSpPr>
        <p:sp>
          <p:nvSpPr>
            <p:cNvPr id="8543" name="Google Shape;8543;p8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0"/>
          <p:cNvGrpSpPr/>
          <p:nvPr/>
        </p:nvGrpSpPr>
        <p:grpSpPr>
          <a:xfrm>
            <a:off x="1322870" y="3341092"/>
            <a:ext cx="355258" cy="355258"/>
            <a:chOff x="-47154800" y="3569100"/>
            <a:chExt cx="300100" cy="300100"/>
          </a:xfrm>
        </p:grpSpPr>
        <p:sp>
          <p:nvSpPr>
            <p:cNvPr id="8550" name="Google Shape;8550;p8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80"/>
          <p:cNvGrpSpPr/>
          <p:nvPr/>
        </p:nvGrpSpPr>
        <p:grpSpPr>
          <a:xfrm>
            <a:off x="1323343" y="3779305"/>
            <a:ext cx="354311" cy="353423"/>
            <a:chOff x="-47154000" y="3939275"/>
            <a:chExt cx="299300" cy="298550"/>
          </a:xfrm>
        </p:grpSpPr>
        <p:sp>
          <p:nvSpPr>
            <p:cNvPr id="8557" name="Google Shape;8557;p8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80"/>
          <p:cNvGrpSpPr/>
          <p:nvPr/>
        </p:nvGrpSpPr>
        <p:grpSpPr>
          <a:xfrm>
            <a:off x="3548633" y="2904744"/>
            <a:ext cx="312375" cy="354341"/>
            <a:chOff x="-45286550" y="3200500"/>
            <a:chExt cx="263875" cy="299325"/>
          </a:xfrm>
        </p:grpSpPr>
        <p:sp>
          <p:nvSpPr>
            <p:cNvPr id="8562" name="Google Shape;8562;p8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80"/>
          <p:cNvGrpSpPr/>
          <p:nvPr/>
        </p:nvGrpSpPr>
        <p:grpSpPr>
          <a:xfrm>
            <a:off x="3548633" y="3342039"/>
            <a:ext cx="312375" cy="354311"/>
            <a:chOff x="-45286550" y="3569900"/>
            <a:chExt cx="263875" cy="299300"/>
          </a:xfrm>
        </p:grpSpPr>
        <p:sp>
          <p:nvSpPr>
            <p:cNvPr id="8566" name="Google Shape;8566;p8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80"/>
          <p:cNvGrpSpPr/>
          <p:nvPr/>
        </p:nvGrpSpPr>
        <p:grpSpPr>
          <a:xfrm>
            <a:off x="3559820" y="3778388"/>
            <a:ext cx="290001" cy="355258"/>
            <a:chOff x="-45277900" y="3938500"/>
            <a:chExt cx="244975" cy="300100"/>
          </a:xfrm>
        </p:grpSpPr>
        <p:sp>
          <p:nvSpPr>
            <p:cNvPr id="8573" name="Google Shape;8573;p8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80"/>
          <p:cNvGrpSpPr/>
          <p:nvPr/>
        </p:nvGrpSpPr>
        <p:grpSpPr>
          <a:xfrm>
            <a:off x="2645769" y="4247490"/>
            <a:ext cx="355258" cy="355258"/>
            <a:chOff x="-44502875" y="3576975"/>
            <a:chExt cx="300100" cy="300100"/>
          </a:xfrm>
        </p:grpSpPr>
        <p:sp>
          <p:nvSpPr>
            <p:cNvPr id="8578" name="Google Shape;8578;p8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80"/>
          <p:cNvGrpSpPr/>
          <p:nvPr/>
        </p:nvGrpSpPr>
        <p:grpSpPr>
          <a:xfrm>
            <a:off x="4858968" y="1532275"/>
            <a:ext cx="356221" cy="354973"/>
            <a:chOff x="-13947000" y="3212800"/>
            <a:chExt cx="353675" cy="352400"/>
          </a:xfrm>
        </p:grpSpPr>
        <p:sp>
          <p:nvSpPr>
            <p:cNvPr id="8582" name="Google Shape;8582;p8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0"/>
          <p:cNvGrpSpPr/>
          <p:nvPr/>
        </p:nvGrpSpPr>
        <p:grpSpPr>
          <a:xfrm>
            <a:off x="4858981" y="1973145"/>
            <a:ext cx="356196" cy="354670"/>
            <a:chOff x="-13946200" y="3647075"/>
            <a:chExt cx="353650" cy="352100"/>
          </a:xfrm>
        </p:grpSpPr>
        <p:sp>
          <p:nvSpPr>
            <p:cNvPr id="8585" name="Google Shape;8585;p8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1" name="Google Shape;8591;p80"/>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2" name="Google Shape;8592;p80"/>
          <p:cNvGrpSpPr/>
          <p:nvPr/>
        </p:nvGrpSpPr>
        <p:grpSpPr>
          <a:xfrm>
            <a:off x="6642374" y="1532628"/>
            <a:ext cx="357002" cy="354267"/>
            <a:chOff x="-12163025" y="3214275"/>
            <a:chExt cx="354450" cy="351700"/>
          </a:xfrm>
        </p:grpSpPr>
        <p:sp>
          <p:nvSpPr>
            <p:cNvPr id="8593" name="Google Shape;8593;p8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0"/>
          <p:cNvGrpSpPr/>
          <p:nvPr/>
        </p:nvGrpSpPr>
        <p:grpSpPr>
          <a:xfrm>
            <a:off x="6643154" y="1972365"/>
            <a:ext cx="355441" cy="356232"/>
            <a:chOff x="-12160675" y="3647875"/>
            <a:chExt cx="352900" cy="353650"/>
          </a:xfrm>
        </p:grpSpPr>
        <p:sp>
          <p:nvSpPr>
            <p:cNvPr id="8597" name="Google Shape;8597;p8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80"/>
          <p:cNvGrpSpPr/>
          <p:nvPr/>
        </p:nvGrpSpPr>
        <p:grpSpPr>
          <a:xfrm>
            <a:off x="6653870" y="2416821"/>
            <a:ext cx="354635" cy="356232"/>
            <a:chOff x="-12160675" y="4081850"/>
            <a:chExt cx="352100" cy="353650"/>
          </a:xfrm>
        </p:grpSpPr>
        <p:sp>
          <p:nvSpPr>
            <p:cNvPr id="8605" name="Google Shape;8605;p8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0"/>
          <p:cNvGrpSpPr/>
          <p:nvPr/>
        </p:nvGrpSpPr>
        <p:grpSpPr>
          <a:xfrm>
            <a:off x="4858836" y="2891264"/>
            <a:ext cx="355416" cy="355652"/>
            <a:chOff x="-10391650" y="3180600"/>
            <a:chExt cx="352875" cy="353075"/>
          </a:xfrm>
        </p:grpSpPr>
        <p:sp>
          <p:nvSpPr>
            <p:cNvPr id="8612" name="Google Shape;8612;p8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80"/>
          <p:cNvGrpSpPr/>
          <p:nvPr/>
        </p:nvGrpSpPr>
        <p:grpSpPr>
          <a:xfrm>
            <a:off x="4858835" y="3368062"/>
            <a:ext cx="354635" cy="353890"/>
            <a:chOff x="-10390875" y="3616350"/>
            <a:chExt cx="352100" cy="351325"/>
          </a:xfrm>
        </p:grpSpPr>
        <p:sp>
          <p:nvSpPr>
            <p:cNvPr id="8619" name="Google Shape;8619;p8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0"/>
          <p:cNvGrpSpPr/>
          <p:nvPr/>
        </p:nvGrpSpPr>
        <p:grpSpPr>
          <a:xfrm>
            <a:off x="7525810" y="2892727"/>
            <a:ext cx="312585" cy="354670"/>
            <a:chOff x="-10370400" y="4049550"/>
            <a:chExt cx="310350" cy="352100"/>
          </a:xfrm>
        </p:grpSpPr>
        <p:sp>
          <p:nvSpPr>
            <p:cNvPr id="8623" name="Google Shape;8623;p8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80"/>
          <p:cNvGrpSpPr/>
          <p:nvPr/>
        </p:nvGrpSpPr>
        <p:grpSpPr>
          <a:xfrm>
            <a:off x="6630066" y="2891668"/>
            <a:ext cx="379236" cy="354847"/>
            <a:chOff x="-8674650" y="3210975"/>
            <a:chExt cx="376525" cy="352275"/>
          </a:xfrm>
        </p:grpSpPr>
        <p:sp>
          <p:nvSpPr>
            <p:cNvPr id="8629" name="Google Shape;8629;p8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80"/>
          <p:cNvGrpSpPr/>
          <p:nvPr/>
        </p:nvGrpSpPr>
        <p:grpSpPr>
          <a:xfrm>
            <a:off x="5301563" y="1531633"/>
            <a:ext cx="356221" cy="356257"/>
            <a:chOff x="-13512225" y="3211525"/>
            <a:chExt cx="353675" cy="353675"/>
          </a:xfrm>
        </p:grpSpPr>
        <p:sp>
          <p:nvSpPr>
            <p:cNvPr id="8636" name="Google Shape;8636;p8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80"/>
          <p:cNvGrpSpPr/>
          <p:nvPr/>
        </p:nvGrpSpPr>
        <p:grpSpPr>
          <a:xfrm>
            <a:off x="5301563" y="1973145"/>
            <a:ext cx="356221" cy="354670"/>
            <a:chOff x="-13512225" y="3647075"/>
            <a:chExt cx="353675" cy="352100"/>
          </a:xfrm>
        </p:grpSpPr>
        <p:sp>
          <p:nvSpPr>
            <p:cNvPr id="8642" name="Google Shape;8642;p8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0"/>
          <p:cNvGrpSpPr/>
          <p:nvPr/>
        </p:nvGrpSpPr>
        <p:grpSpPr>
          <a:xfrm>
            <a:off x="5311876" y="2417211"/>
            <a:ext cx="356221" cy="355451"/>
            <a:chOff x="-13512225" y="4080275"/>
            <a:chExt cx="353675" cy="352875"/>
          </a:xfrm>
        </p:grpSpPr>
        <p:sp>
          <p:nvSpPr>
            <p:cNvPr id="8653" name="Google Shape;8653;p8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0"/>
          <p:cNvGrpSpPr/>
          <p:nvPr/>
        </p:nvGrpSpPr>
        <p:grpSpPr>
          <a:xfrm>
            <a:off x="7084956" y="1564572"/>
            <a:ext cx="356196" cy="290379"/>
            <a:chOff x="-11728250" y="3245400"/>
            <a:chExt cx="353650" cy="288275"/>
          </a:xfrm>
        </p:grpSpPr>
        <p:sp>
          <p:nvSpPr>
            <p:cNvPr id="8665" name="Google Shape;8665;p8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0" name="Google Shape;8670;p80"/>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1" name="Google Shape;8671;p80"/>
          <p:cNvGrpSpPr/>
          <p:nvPr/>
        </p:nvGrpSpPr>
        <p:grpSpPr>
          <a:xfrm>
            <a:off x="7083760" y="1971660"/>
            <a:ext cx="358588" cy="357642"/>
            <a:chOff x="-11729050" y="3646475"/>
            <a:chExt cx="356025" cy="355050"/>
          </a:xfrm>
        </p:grpSpPr>
        <p:sp>
          <p:nvSpPr>
            <p:cNvPr id="8672" name="Google Shape;8672;p80"/>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0"/>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0"/>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0"/>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0"/>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0"/>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0"/>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0"/>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0"/>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0"/>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0"/>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0"/>
          <p:cNvGrpSpPr/>
          <p:nvPr/>
        </p:nvGrpSpPr>
        <p:grpSpPr>
          <a:xfrm>
            <a:off x="7117464" y="2417211"/>
            <a:ext cx="311804" cy="355451"/>
            <a:chOff x="-11703850" y="4081850"/>
            <a:chExt cx="309575" cy="352875"/>
          </a:xfrm>
        </p:grpSpPr>
        <p:sp>
          <p:nvSpPr>
            <p:cNvPr id="8684" name="Google Shape;8684;p8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80"/>
          <p:cNvGrpSpPr/>
          <p:nvPr/>
        </p:nvGrpSpPr>
        <p:grpSpPr>
          <a:xfrm>
            <a:off x="5306120" y="2891364"/>
            <a:ext cx="357002" cy="355451"/>
            <a:chOff x="-9958475" y="3180025"/>
            <a:chExt cx="354450" cy="352875"/>
          </a:xfrm>
        </p:grpSpPr>
        <p:sp>
          <p:nvSpPr>
            <p:cNvPr id="8693" name="Google Shape;8693;p8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80"/>
          <p:cNvGrpSpPr/>
          <p:nvPr/>
        </p:nvGrpSpPr>
        <p:grpSpPr>
          <a:xfrm>
            <a:off x="5315247" y="3367345"/>
            <a:ext cx="337966" cy="355325"/>
            <a:chOff x="-9949025" y="3615575"/>
            <a:chExt cx="335550" cy="352750"/>
          </a:xfrm>
        </p:grpSpPr>
        <p:sp>
          <p:nvSpPr>
            <p:cNvPr id="8697" name="Google Shape;8697;p8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0"/>
          <p:cNvGrpSpPr/>
          <p:nvPr/>
        </p:nvGrpSpPr>
        <p:grpSpPr>
          <a:xfrm>
            <a:off x="7950093" y="2890851"/>
            <a:ext cx="360175" cy="358423"/>
            <a:chOff x="-9961625" y="4048175"/>
            <a:chExt cx="357600" cy="355825"/>
          </a:xfrm>
        </p:grpSpPr>
        <p:sp>
          <p:nvSpPr>
            <p:cNvPr id="8701" name="Google Shape;8701;p8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80"/>
          <p:cNvGrpSpPr/>
          <p:nvPr/>
        </p:nvGrpSpPr>
        <p:grpSpPr>
          <a:xfrm>
            <a:off x="6636814" y="3366363"/>
            <a:ext cx="364959" cy="357289"/>
            <a:chOff x="-8680950" y="3624225"/>
            <a:chExt cx="362350" cy="354700"/>
          </a:xfrm>
        </p:grpSpPr>
        <p:sp>
          <p:nvSpPr>
            <p:cNvPr id="8708" name="Google Shape;8708;p8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80"/>
          <p:cNvGrpSpPr/>
          <p:nvPr/>
        </p:nvGrpSpPr>
        <p:grpSpPr>
          <a:xfrm>
            <a:off x="5773058" y="1532024"/>
            <a:ext cx="313365" cy="355476"/>
            <a:chOff x="-13056975" y="3212300"/>
            <a:chExt cx="311125" cy="352900"/>
          </a:xfrm>
        </p:grpSpPr>
        <p:sp>
          <p:nvSpPr>
            <p:cNvPr id="8715" name="Google Shape;8715;p8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0"/>
          <p:cNvGrpSpPr/>
          <p:nvPr/>
        </p:nvGrpSpPr>
        <p:grpSpPr>
          <a:xfrm>
            <a:off x="5750446" y="1972818"/>
            <a:ext cx="358588" cy="355325"/>
            <a:chOff x="-13077450" y="3647075"/>
            <a:chExt cx="356025" cy="352750"/>
          </a:xfrm>
        </p:grpSpPr>
        <p:sp>
          <p:nvSpPr>
            <p:cNvPr id="8720" name="Google Shape;8720;p8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80"/>
          <p:cNvGrpSpPr/>
          <p:nvPr/>
        </p:nvGrpSpPr>
        <p:grpSpPr>
          <a:xfrm>
            <a:off x="5761552" y="2416418"/>
            <a:ext cx="357002" cy="357037"/>
            <a:chOff x="-13079025" y="4079475"/>
            <a:chExt cx="354450" cy="354450"/>
          </a:xfrm>
        </p:grpSpPr>
        <p:sp>
          <p:nvSpPr>
            <p:cNvPr id="8724" name="Google Shape;8724;p8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80"/>
          <p:cNvGrpSpPr/>
          <p:nvPr/>
        </p:nvGrpSpPr>
        <p:grpSpPr>
          <a:xfrm>
            <a:off x="7534619" y="1532427"/>
            <a:ext cx="356221" cy="354670"/>
            <a:chOff x="-11292700" y="3213875"/>
            <a:chExt cx="353675" cy="352100"/>
          </a:xfrm>
        </p:grpSpPr>
        <p:sp>
          <p:nvSpPr>
            <p:cNvPr id="8729" name="Google Shape;8729;p8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0"/>
          <p:cNvGrpSpPr/>
          <p:nvPr/>
        </p:nvGrpSpPr>
        <p:grpSpPr>
          <a:xfrm>
            <a:off x="7528677" y="1972365"/>
            <a:ext cx="368106" cy="356232"/>
            <a:chOff x="-11299000" y="3647875"/>
            <a:chExt cx="365475" cy="353650"/>
          </a:xfrm>
        </p:grpSpPr>
        <p:sp>
          <p:nvSpPr>
            <p:cNvPr id="8737" name="Google Shape;8737;p8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80"/>
          <p:cNvGrpSpPr/>
          <p:nvPr/>
        </p:nvGrpSpPr>
        <p:grpSpPr>
          <a:xfrm>
            <a:off x="7544139" y="2428316"/>
            <a:ext cx="357808" cy="333240"/>
            <a:chOff x="-11295075" y="4092875"/>
            <a:chExt cx="355250" cy="330825"/>
          </a:xfrm>
        </p:grpSpPr>
        <p:sp>
          <p:nvSpPr>
            <p:cNvPr id="8744" name="Google Shape;8744;p8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0"/>
          <p:cNvGrpSpPr/>
          <p:nvPr/>
        </p:nvGrpSpPr>
        <p:grpSpPr>
          <a:xfrm>
            <a:off x="5769739" y="2891364"/>
            <a:ext cx="312585" cy="355451"/>
            <a:chOff x="-9500075" y="3180800"/>
            <a:chExt cx="310350" cy="352875"/>
          </a:xfrm>
        </p:grpSpPr>
        <p:sp>
          <p:nvSpPr>
            <p:cNvPr id="8750" name="Google Shape;8750;p8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80"/>
          <p:cNvGrpSpPr/>
          <p:nvPr/>
        </p:nvGrpSpPr>
        <p:grpSpPr>
          <a:xfrm>
            <a:off x="5747530" y="3366879"/>
            <a:ext cx="356221" cy="356257"/>
            <a:chOff x="-9523700" y="3614000"/>
            <a:chExt cx="353675" cy="353675"/>
          </a:xfrm>
        </p:grpSpPr>
        <p:sp>
          <p:nvSpPr>
            <p:cNvPr id="8760" name="Google Shape;8760;p8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80"/>
          <p:cNvGrpSpPr/>
          <p:nvPr/>
        </p:nvGrpSpPr>
        <p:grpSpPr>
          <a:xfrm>
            <a:off x="7532481" y="3389521"/>
            <a:ext cx="356221" cy="354670"/>
            <a:chOff x="-9523700" y="4049550"/>
            <a:chExt cx="353675" cy="352100"/>
          </a:xfrm>
        </p:grpSpPr>
        <p:sp>
          <p:nvSpPr>
            <p:cNvPr id="8770" name="Google Shape;8770;p8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0"/>
          <p:cNvGrpSpPr/>
          <p:nvPr/>
        </p:nvGrpSpPr>
        <p:grpSpPr>
          <a:xfrm>
            <a:off x="7088596" y="3389494"/>
            <a:ext cx="357002" cy="311029"/>
            <a:chOff x="-8209150" y="3659675"/>
            <a:chExt cx="354450" cy="308775"/>
          </a:xfrm>
        </p:grpSpPr>
        <p:sp>
          <p:nvSpPr>
            <p:cNvPr id="8778" name="Google Shape;8778;p8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0"/>
          <p:cNvGrpSpPr/>
          <p:nvPr/>
        </p:nvGrpSpPr>
        <p:grpSpPr>
          <a:xfrm>
            <a:off x="6191845" y="1532024"/>
            <a:ext cx="356221" cy="355476"/>
            <a:chOff x="-12643475" y="3212300"/>
            <a:chExt cx="353675" cy="352900"/>
          </a:xfrm>
        </p:grpSpPr>
        <p:sp>
          <p:nvSpPr>
            <p:cNvPr id="8785" name="Google Shape;8785;p8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0"/>
          <p:cNvGrpSpPr/>
          <p:nvPr/>
        </p:nvGrpSpPr>
        <p:grpSpPr>
          <a:xfrm>
            <a:off x="6191845" y="1983798"/>
            <a:ext cx="356221" cy="333366"/>
            <a:chOff x="-12643475" y="3657325"/>
            <a:chExt cx="353675" cy="330950"/>
          </a:xfrm>
        </p:grpSpPr>
        <p:sp>
          <p:nvSpPr>
            <p:cNvPr id="8795" name="Google Shape;8795;p8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80"/>
          <p:cNvGrpSpPr/>
          <p:nvPr/>
        </p:nvGrpSpPr>
        <p:grpSpPr>
          <a:xfrm>
            <a:off x="6202157" y="2418407"/>
            <a:ext cx="356221" cy="353059"/>
            <a:chOff x="-12643475" y="4081850"/>
            <a:chExt cx="353675" cy="350500"/>
          </a:xfrm>
        </p:grpSpPr>
        <p:sp>
          <p:nvSpPr>
            <p:cNvPr id="8802" name="Google Shape;8802;p8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0"/>
          <p:cNvGrpSpPr/>
          <p:nvPr/>
        </p:nvGrpSpPr>
        <p:grpSpPr>
          <a:xfrm>
            <a:off x="7974847" y="1532427"/>
            <a:ext cx="355416" cy="354670"/>
            <a:chOff x="-10857925" y="3213875"/>
            <a:chExt cx="352875" cy="352100"/>
          </a:xfrm>
        </p:grpSpPr>
        <p:sp>
          <p:nvSpPr>
            <p:cNvPr id="8807" name="Google Shape;8807;p8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7" name="Google Shape;8817;p80"/>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8" name="Google Shape;8818;p80"/>
          <p:cNvGrpSpPr/>
          <p:nvPr/>
        </p:nvGrpSpPr>
        <p:grpSpPr>
          <a:xfrm>
            <a:off x="7984757" y="2428316"/>
            <a:ext cx="356221" cy="333240"/>
            <a:chOff x="-10858725" y="4092875"/>
            <a:chExt cx="353675" cy="330825"/>
          </a:xfrm>
        </p:grpSpPr>
        <p:sp>
          <p:nvSpPr>
            <p:cNvPr id="8819" name="Google Shape;8819;p8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0"/>
          <p:cNvGrpSpPr/>
          <p:nvPr/>
        </p:nvGrpSpPr>
        <p:grpSpPr>
          <a:xfrm>
            <a:off x="6191762" y="2891855"/>
            <a:ext cx="356096" cy="354469"/>
            <a:chOff x="-9089725" y="3180200"/>
            <a:chExt cx="353550" cy="351900"/>
          </a:xfrm>
        </p:grpSpPr>
        <p:sp>
          <p:nvSpPr>
            <p:cNvPr id="8826" name="Google Shape;8826;p8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80"/>
          <p:cNvGrpSpPr/>
          <p:nvPr/>
        </p:nvGrpSpPr>
        <p:grpSpPr>
          <a:xfrm>
            <a:off x="6243280" y="3367282"/>
            <a:ext cx="252278" cy="355451"/>
            <a:chOff x="-9039300" y="3614000"/>
            <a:chExt cx="250475" cy="352875"/>
          </a:xfrm>
        </p:grpSpPr>
        <p:sp>
          <p:nvSpPr>
            <p:cNvPr id="8829" name="Google Shape;8829;p8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80"/>
          <p:cNvGrpSpPr/>
          <p:nvPr/>
        </p:nvGrpSpPr>
        <p:grpSpPr>
          <a:xfrm>
            <a:off x="7975246" y="3389521"/>
            <a:ext cx="354635" cy="354670"/>
            <a:chOff x="-9088150" y="4049550"/>
            <a:chExt cx="352100" cy="352100"/>
          </a:xfrm>
        </p:grpSpPr>
        <p:sp>
          <p:nvSpPr>
            <p:cNvPr id="8832" name="Google Shape;8832;p8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80"/>
          <p:cNvGrpSpPr/>
          <p:nvPr/>
        </p:nvGrpSpPr>
        <p:grpSpPr>
          <a:xfrm>
            <a:off x="7109610" y="2891754"/>
            <a:ext cx="315757" cy="354670"/>
            <a:chOff x="-8191825" y="3174500"/>
            <a:chExt cx="313500" cy="352100"/>
          </a:xfrm>
        </p:grpSpPr>
        <p:sp>
          <p:nvSpPr>
            <p:cNvPr id="8839" name="Google Shape;8839;p8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45" name="Shape 8845"/>
        <p:cNvGrpSpPr/>
        <p:nvPr/>
      </p:nvGrpSpPr>
      <p:grpSpPr>
        <a:xfrm>
          <a:off x="0" y="0"/>
          <a:ext cx="0" cy="0"/>
          <a:chOff x="0" y="0"/>
          <a:chExt cx="0" cy="0"/>
        </a:xfrm>
      </p:grpSpPr>
      <p:sp>
        <p:nvSpPr>
          <p:cNvPr id="8846" name="Google Shape;8846;p8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47" name="Google Shape;8847;p8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8" name="Google Shape;8848;p81"/>
          <p:cNvGrpSpPr/>
          <p:nvPr/>
        </p:nvGrpSpPr>
        <p:grpSpPr>
          <a:xfrm>
            <a:off x="748855" y="2243507"/>
            <a:ext cx="452798" cy="449473"/>
            <a:chOff x="-21322300" y="3693325"/>
            <a:chExt cx="306400" cy="304150"/>
          </a:xfrm>
        </p:grpSpPr>
        <p:sp>
          <p:nvSpPr>
            <p:cNvPr id="8849" name="Google Shape;8849;p8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81"/>
          <p:cNvGrpSpPr/>
          <p:nvPr/>
        </p:nvGrpSpPr>
        <p:grpSpPr>
          <a:xfrm>
            <a:off x="748263" y="2810244"/>
            <a:ext cx="453980" cy="422540"/>
            <a:chOff x="-21322300" y="4077125"/>
            <a:chExt cx="307200" cy="285925"/>
          </a:xfrm>
        </p:grpSpPr>
        <p:sp>
          <p:nvSpPr>
            <p:cNvPr id="8854" name="Google Shape;8854;p8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81"/>
          <p:cNvGrpSpPr/>
          <p:nvPr/>
        </p:nvGrpSpPr>
        <p:grpSpPr>
          <a:xfrm>
            <a:off x="3525440" y="1689128"/>
            <a:ext cx="451653" cy="450212"/>
            <a:chOff x="-19394200" y="3333800"/>
            <a:chExt cx="305625" cy="304650"/>
          </a:xfrm>
        </p:grpSpPr>
        <p:sp>
          <p:nvSpPr>
            <p:cNvPr id="8867" name="Google Shape;8867;p8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81"/>
          <p:cNvGrpSpPr/>
          <p:nvPr/>
        </p:nvGrpSpPr>
        <p:grpSpPr>
          <a:xfrm>
            <a:off x="3524276" y="2243580"/>
            <a:ext cx="453980" cy="449325"/>
            <a:chOff x="-19396575" y="3708500"/>
            <a:chExt cx="307200" cy="304050"/>
          </a:xfrm>
        </p:grpSpPr>
        <p:sp>
          <p:nvSpPr>
            <p:cNvPr id="8877" name="Google Shape;8877;p8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81"/>
          <p:cNvGrpSpPr/>
          <p:nvPr/>
        </p:nvGrpSpPr>
        <p:grpSpPr>
          <a:xfrm>
            <a:off x="3518457" y="2796461"/>
            <a:ext cx="465618" cy="450101"/>
            <a:chOff x="-19394200" y="4084200"/>
            <a:chExt cx="315075" cy="304575"/>
          </a:xfrm>
        </p:grpSpPr>
        <p:sp>
          <p:nvSpPr>
            <p:cNvPr id="8881" name="Google Shape;8881;p8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81"/>
          <p:cNvGrpSpPr/>
          <p:nvPr/>
        </p:nvGrpSpPr>
        <p:grpSpPr>
          <a:xfrm>
            <a:off x="6324167" y="1689001"/>
            <a:ext cx="400447" cy="450470"/>
            <a:chOff x="-17526750" y="3309200"/>
            <a:chExt cx="270975" cy="304825"/>
          </a:xfrm>
        </p:grpSpPr>
        <p:sp>
          <p:nvSpPr>
            <p:cNvPr id="8888" name="Google Shape;8888;p8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81"/>
          <p:cNvGrpSpPr/>
          <p:nvPr/>
        </p:nvGrpSpPr>
        <p:grpSpPr>
          <a:xfrm>
            <a:off x="6300319" y="2244173"/>
            <a:ext cx="448143" cy="448143"/>
            <a:chOff x="-17542500" y="3684100"/>
            <a:chExt cx="303250" cy="303250"/>
          </a:xfrm>
        </p:grpSpPr>
        <p:sp>
          <p:nvSpPr>
            <p:cNvPr id="8894" name="Google Shape;8894;p8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1"/>
          <p:cNvGrpSpPr/>
          <p:nvPr/>
        </p:nvGrpSpPr>
        <p:grpSpPr>
          <a:xfrm>
            <a:off x="6299728" y="2810817"/>
            <a:ext cx="449325" cy="421395"/>
            <a:chOff x="-17542500" y="4068450"/>
            <a:chExt cx="304050" cy="285150"/>
          </a:xfrm>
        </p:grpSpPr>
        <p:sp>
          <p:nvSpPr>
            <p:cNvPr id="8902" name="Google Shape;8902;p8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81"/>
          <p:cNvGrpSpPr/>
          <p:nvPr/>
        </p:nvGrpSpPr>
        <p:grpSpPr>
          <a:xfrm>
            <a:off x="3530150" y="3342211"/>
            <a:ext cx="343404" cy="449325"/>
            <a:chOff x="-15652200" y="3335975"/>
            <a:chExt cx="232375" cy="304050"/>
          </a:xfrm>
        </p:grpSpPr>
        <p:sp>
          <p:nvSpPr>
            <p:cNvPr id="8909" name="Google Shape;8909;p8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81"/>
          <p:cNvGrpSpPr/>
          <p:nvPr/>
        </p:nvGrpSpPr>
        <p:grpSpPr>
          <a:xfrm>
            <a:off x="1303491" y="1689573"/>
            <a:ext cx="450470" cy="449325"/>
            <a:chOff x="-20946600" y="3317850"/>
            <a:chExt cx="304825" cy="304050"/>
          </a:xfrm>
        </p:grpSpPr>
        <p:sp>
          <p:nvSpPr>
            <p:cNvPr id="8919" name="Google Shape;8919;p8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81"/>
          <p:cNvGrpSpPr/>
          <p:nvPr/>
        </p:nvGrpSpPr>
        <p:grpSpPr>
          <a:xfrm>
            <a:off x="1304064" y="2243729"/>
            <a:ext cx="449325" cy="449030"/>
            <a:chOff x="-20945825" y="3692175"/>
            <a:chExt cx="304050" cy="303850"/>
          </a:xfrm>
        </p:grpSpPr>
        <p:sp>
          <p:nvSpPr>
            <p:cNvPr id="8923" name="Google Shape;8923;p8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81"/>
          <p:cNvGrpSpPr/>
          <p:nvPr/>
        </p:nvGrpSpPr>
        <p:grpSpPr>
          <a:xfrm>
            <a:off x="1329667" y="2797442"/>
            <a:ext cx="398119" cy="448143"/>
            <a:chOff x="-20930075" y="4066100"/>
            <a:chExt cx="269400" cy="303250"/>
          </a:xfrm>
        </p:grpSpPr>
        <p:sp>
          <p:nvSpPr>
            <p:cNvPr id="8928" name="Google Shape;8928;p8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81"/>
          <p:cNvGrpSpPr/>
          <p:nvPr/>
        </p:nvGrpSpPr>
        <p:grpSpPr>
          <a:xfrm>
            <a:off x="4110888" y="1689848"/>
            <a:ext cx="372516" cy="448771"/>
            <a:chOff x="-18994100" y="3334775"/>
            <a:chExt cx="252075" cy="303675"/>
          </a:xfrm>
        </p:grpSpPr>
        <p:sp>
          <p:nvSpPr>
            <p:cNvPr id="8931" name="Google Shape;8931;p8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81"/>
          <p:cNvGrpSpPr/>
          <p:nvPr/>
        </p:nvGrpSpPr>
        <p:grpSpPr>
          <a:xfrm>
            <a:off x="4125445" y="2244743"/>
            <a:ext cx="343404" cy="446998"/>
            <a:chOff x="-18983850" y="3710075"/>
            <a:chExt cx="232375" cy="302475"/>
          </a:xfrm>
        </p:grpSpPr>
        <p:sp>
          <p:nvSpPr>
            <p:cNvPr id="8936" name="Google Shape;8936;p8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81"/>
          <p:cNvGrpSpPr/>
          <p:nvPr/>
        </p:nvGrpSpPr>
        <p:grpSpPr>
          <a:xfrm>
            <a:off x="4071911" y="2797422"/>
            <a:ext cx="450470" cy="448180"/>
            <a:chOff x="-19020075" y="4084200"/>
            <a:chExt cx="304825" cy="303275"/>
          </a:xfrm>
        </p:grpSpPr>
        <p:sp>
          <p:nvSpPr>
            <p:cNvPr id="8941" name="Google Shape;8941;p8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81"/>
          <p:cNvGrpSpPr/>
          <p:nvPr/>
        </p:nvGrpSpPr>
        <p:grpSpPr>
          <a:xfrm>
            <a:off x="6889176" y="1689001"/>
            <a:ext cx="396937" cy="450470"/>
            <a:chOff x="-17149475" y="3309200"/>
            <a:chExt cx="268600" cy="304825"/>
          </a:xfrm>
        </p:grpSpPr>
        <p:sp>
          <p:nvSpPr>
            <p:cNvPr id="8951" name="Google Shape;8951;p8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81"/>
          <p:cNvGrpSpPr/>
          <p:nvPr/>
        </p:nvGrpSpPr>
        <p:grpSpPr>
          <a:xfrm>
            <a:off x="6862982" y="2258120"/>
            <a:ext cx="449325" cy="420249"/>
            <a:chOff x="-17168375" y="3692750"/>
            <a:chExt cx="304050" cy="284375"/>
          </a:xfrm>
        </p:grpSpPr>
        <p:sp>
          <p:nvSpPr>
            <p:cNvPr id="8954" name="Google Shape;8954;p8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81"/>
          <p:cNvGrpSpPr/>
          <p:nvPr/>
        </p:nvGrpSpPr>
        <p:grpSpPr>
          <a:xfrm>
            <a:off x="6859491" y="2796852"/>
            <a:ext cx="456308" cy="449325"/>
            <a:chOff x="-17170750" y="4058800"/>
            <a:chExt cx="308775" cy="304050"/>
          </a:xfrm>
        </p:grpSpPr>
        <p:sp>
          <p:nvSpPr>
            <p:cNvPr id="8962" name="Google Shape;8962;p8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81"/>
          <p:cNvGrpSpPr/>
          <p:nvPr/>
        </p:nvGrpSpPr>
        <p:grpSpPr>
          <a:xfrm>
            <a:off x="5721388" y="3343358"/>
            <a:ext cx="450470" cy="446998"/>
            <a:chOff x="-15688425" y="3707725"/>
            <a:chExt cx="304825" cy="302475"/>
          </a:xfrm>
        </p:grpSpPr>
        <p:sp>
          <p:nvSpPr>
            <p:cNvPr id="8980" name="Google Shape;8980;p8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81"/>
          <p:cNvGrpSpPr/>
          <p:nvPr/>
        </p:nvGrpSpPr>
        <p:grpSpPr>
          <a:xfrm>
            <a:off x="1865544" y="1690441"/>
            <a:ext cx="451653" cy="447589"/>
            <a:chOff x="-20572500" y="3319025"/>
            <a:chExt cx="305625" cy="302875"/>
          </a:xfrm>
        </p:grpSpPr>
        <p:sp>
          <p:nvSpPr>
            <p:cNvPr id="8987" name="Google Shape;8987;p8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81"/>
          <p:cNvGrpSpPr/>
          <p:nvPr/>
        </p:nvGrpSpPr>
        <p:grpSpPr>
          <a:xfrm>
            <a:off x="1866708" y="2305410"/>
            <a:ext cx="449325" cy="325670"/>
            <a:chOff x="-20571700" y="3722875"/>
            <a:chExt cx="304050" cy="220375"/>
          </a:xfrm>
        </p:grpSpPr>
        <p:sp>
          <p:nvSpPr>
            <p:cNvPr id="8990" name="Google Shape;8990;p8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81"/>
          <p:cNvGrpSpPr/>
          <p:nvPr/>
        </p:nvGrpSpPr>
        <p:grpSpPr>
          <a:xfrm>
            <a:off x="1866135" y="2796278"/>
            <a:ext cx="450470" cy="450470"/>
            <a:chOff x="-20571700" y="4066875"/>
            <a:chExt cx="304825" cy="304825"/>
          </a:xfrm>
        </p:grpSpPr>
        <p:sp>
          <p:nvSpPr>
            <p:cNvPr id="8998" name="Google Shape;8998;p8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81"/>
          <p:cNvGrpSpPr/>
          <p:nvPr/>
        </p:nvGrpSpPr>
        <p:grpSpPr>
          <a:xfrm>
            <a:off x="4632837" y="1688259"/>
            <a:ext cx="453980" cy="451948"/>
            <a:chOff x="-18645175" y="3334200"/>
            <a:chExt cx="307200" cy="305825"/>
          </a:xfrm>
        </p:grpSpPr>
        <p:sp>
          <p:nvSpPr>
            <p:cNvPr id="9005" name="Google Shape;9005;p8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81"/>
          <p:cNvGrpSpPr/>
          <p:nvPr/>
        </p:nvGrpSpPr>
        <p:grpSpPr>
          <a:xfrm>
            <a:off x="4633429" y="2242989"/>
            <a:ext cx="452798" cy="450507"/>
            <a:chOff x="-18645175" y="3708500"/>
            <a:chExt cx="306400" cy="304850"/>
          </a:xfrm>
        </p:grpSpPr>
        <p:sp>
          <p:nvSpPr>
            <p:cNvPr id="9011" name="Google Shape;9011;p8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81"/>
          <p:cNvGrpSpPr/>
          <p:nvPr/>
        </p:nvGrpSpPr>
        <p:grpSpPr>
          <a:xfrm>
            <a:off x="4631101" y="2795630"/>
            <a:ext cx="457453" cy="451763"/>
            <a:chOff x="-18647525" y="4082625"/>
            <a:chExt cx="309550" cy="305700"/>
          </a:xfrm>
        </p:grpSpPr>
        <p:sp>
          <p:nvSpPr>
            <p:cNvPr id="9019" name="Google Shape;9019;p8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81"/>
          <p:cNvGrpSpPr/>
          <p:nvPr/>
        </p:nvGrpSpPr>
        <p:grpSpPr>
          <a:xfrm>
            <a:off x="7441485" y="1689592"/>
            <a:ext cx="395755" cy="449288"/>
            <a:chOff x="-16775350" y="3309200"/>
            <a:chExt cx="267800" cy="304025"/>
          </a:xfrm>
        </p:grpSpPr>
        <p:sp>
          <p:nvSpPr>
            <p:cNvPr id="9024" name="Google Shape;9024;p8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81"/>
          <p:cNvGrpSpPr/>
          <p:nvPr/>
        </p:nvGrpSpPr>
        <p:grpSpPr>
          <a:xfrm>
            <a:off x="7441485" y="2241827"/>
            <a:ext cx="395755" cy="452835"/>
            <a:chOff x="-16775350" y="3683300"/>
            <a:chExt cx="267800" cy="306425"/>
          </a:xfrm>
        </p:grpSpPr>
        <p:sp>
          <p:nvSpPr>
            <p:cNvPr id="9028" name="Google Shape;9028;p8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81"/>
          <p:cNvGrpSpPr/>
          <p:nvPr/>
        </p:nvGrpSpPr>
        <p:grpSpPr>
          <a:xfrm>
            <a:off x="7413536" y="2796870"/>
            <a:ext cx="451653" cy="449288"/>
            <a:chOff x="-16794250" y="4058225"/>
            <a:chExt cx="305625" cy="304025"/>
          </a:xfrm>
        </p:grpSpPr>
        <p:sp>
          <p:nvSpPr>
            <p:cNvPr id="9032" name="Google Shape;9032;p8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1" name="Google Shape;9041;p8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2" name="Google Shape;9042;p81"/>
          <p:cNvGrpSpPr/>
          <p:nvPr/>
        </p:nvGrpSpPr>
        <p:grpSpPr>
          <a:xfrm>
            <a:off x="2414953" y="1689573"/>
            <a:ext cx="457453" cy="449325"/>
            <a:chOff x="-20199150" y="3317850"/>
            <a:chExt cx="309550" cy="304050"/>
          </a:xfrm>
        </p:grpSpPr>
        <p:sp>
          <p:nvSpPr>
            <p:cNvPr id="9043" name="Google Shape;9043;p8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81"/>
          <p:cNvGrpSpPr/>
          <p:nvPr/>
        </p:nvGrpSpPr>
        <p:grpSpPr>
          <a:xfrm>
            <a:off x="2417281" y="2242861"/>
            <a:ext cx="452798" cy="450766"/>
            <a:chOff x="-20199150" y="3693150"/>
            <a:chExt cx="306400" cy="305025"/>
          </a:xfrm>
        </p:grpSpPr>
        <p:sp>
          <p:nvSpPr>
            <p:cNvPr id="9051" name="Google Shape;9051;p8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81"/>
          <p:cNvGrpSpPr/>
          <p:nvPr/>
        </p:nvGrpSpPr>
        <p:grpSpPr>
          <a:xfrm>
            <a:off x="2417854" y="2795687"/>
            <a:ext cx="451653" cy="451653"/>
            <a:chOff x="-20197575" y="4066875"/>
            <a:chExt cx="305625" cy="305625"/>
          </a:xfrm>
        </p:grpSpPr>
        <p:sp>
          <p:nvSpPr>
            <p:cNvPr id="9058" name="Google Shape;9058;p8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81"/>
          <p:cNvGrpSpPr/>
          <p:nvPr/>
        </p:nvGrpSpPr>
        <p:grpSpPr>
          <a:xfrm>
            <a:off x="5200071" y="1687520"/>
            <a:ext cx="449325" cy="453426"/>
            <a:chOff x="-18271050" y="3333200"/>
            <a:chExt cx="304050" cy="306825"/>
          </a:xfrm>
        </p:grpSpPr>
        <p:sp>
          <p:nvSpPr>
            <p:cNvPr id="9067" name="Google Shape;9067;p8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1"/>
          <p:cNvGrpSpPr/>
          <p:nvPr/>
        </p:nvGrpSpPr>
        <p:grpSpPr>
          <a:xfrm>
            <a:off x="5200644" y="2244171"/>
            <a:ext cx="448180" cy="448143"/>
            <a:chOff x="-18270275" y="3710875"/>
            <a:chExt cx="303275" cy="303250"/>
          </a:xfrm>
        </p:grpSpPr>
        <p:sp>
          <p:nvSpPr>
            <p:cNvPr id="9073" name="Google Shape;9073;p8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81"/>
          <p:cNvGrpSpPr/>
          <p:nvPr/>
        </p:nvGrpSpPr>
        <p:grpSpPr>
          <a:xfrm>
            <a:off x="5254196" y="2797422"/>
            <a:ext cx="341076" cy="448180"/>
            <a:chOff x="-18234025" y="4084200"/>
            <a:chExt cx="230800" cy="303275"/>
          </a:xfrm>
        </p:grpSpPr>
        <p:sp>
          <p:nvSpPr>
            <p:cNvPr id="9080" name="Google Shape;9080;p8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81"/>
          <p:cNvGrpSpPr/>
          <p:nvPr/>
        </p:nvGrpSpPr>
        <p:grpSpPr>
          <a:xfrm>
            <a:off x="2366751" y="3341641"/>
            <a:ext cx="449325" cy="450470"/>
            <a:chOff x="-16419350" y="3308400"/>
            <a:chExt cx="304050" cy="304825"/>
          </a:xfrm>
        </p:grpSpPr>
        <p:sp>
          <p:nvSpPr>
            <p:cNvPr id="9084" name="Google Shape;9084;p8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81"/>
          <p:cNvGrpSpPr/>
          <p:nvPr/>
        </p:nvGrpSpPr>
        <p:grpSpPr>
          <a:xfrm>
            <a:off x="4638306" y="3340423"/>
            <a:ext cx="395755" cy="452872"/>
            <a:chOff x="-16401225" y="3683275"/>
            <a:chExt cx="267800" cy="306450"/>
          </a:xfrm>
        </p:grpSpPr>
        <p:sp>
          <p:nvSpPr>
            <p:cNvPr id="9092" name="Google Shape;9092;p8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81"/>
          <p:cNvGrpSpPr/>
          <p:nvPr/>
        </p:nvGrpSpPr>
        <p:grpSpPr>
          <a:xfrm>
            <a:off x="8003755" y="2797062"/>
            <a:ext cx="450470" cy="448180"/>
            <a:chOff x="-16419350" y="4058200"/>
            <a:chExt cx="304825" cy="303275"/>
          </a:xfrm>
        </p:grpSpPr>
        <p:sp>
          <p:nvSpPr>
            <p:cNvPr id="9100" name="Google Shape;9100;p8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7" name="Google Shape;9107;p81"/>
          <p:cNvGrpSpPr/>
          <p:nvPr/>
        </p:nvGrpSpPr>
        <p:grpSpPr>
          <a:xfrm>
            <a:off x="4030643" y="3343080"/>
            <a:ext cx="450507" cy="447589"/>
            <a:chOff x="-15296200" y="3326900"/>
            <a:chExt cx="304850" cy="302875"/>
          </a:xfrm>
        </p:grpSpPr>
        <p:sp>
          <p:nvSpPr>
            <p:cNvPr id="9108" name="Google Shape;9108;p8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81"/>
          <p:cNvGrpSpPr/>
          <p:nvPr/>
        </p:nvGrpSpPr>
        <p:grpSpPr>
          <a:xfrm>
            <a:off x="2946296" y="1706881"/>
            <a:ext cx="486566" cy="414708"/>
            <a:chOff x="-19835275" y="3330250"/>
            <a:chExt cx="329250" cy="280625"/>
          </a:xfrm>
        </p:grpSpPr>
        <p:sp>
          <p:nvSpPr>
            <p:cNvPr id="9114" name="Google Shape;9114;p8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81"/>
          <p:cNvGrpSpPr/>
          <p:nvPr/>
        </p:nvGrpSpPr>
        <p:grpSpPr>
          <a:xfrm>
            <a:off x="2964325" y="2243470"/>
            <a:ext cx="450507" cy="449547"/>
            <a:chOff x="-19822675" y="3692750"/>
            <a:chExt cx="304850" cy="304200"/>
          </a:xfrm>
        </p:grpSpPr>
        <p:sp>
          <p:nvSpPr>
            <p:cNvPr id="9118" name="Google Shape;9118;p8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81"/>
          <p:cNvGrpSpPr/>
          <p:nvPr/>
        </p:nvGrpSpPr>
        <p:grpSpPr>
          <a:xfrm>
            <a:off x="2964916" y="2796278"/>
            <a:ext cx="449325" cy="450470"/>
            <a:chOff x="-19822675" y="4066875"/>
            <a:chExt cx="304050" cy="304825"/>
          </a:xfrm>
        </p:grpSpPr>
        <p:sp>
          <p:nvSpPr>
            <p:cNvPr id="9124" name="Google Shape;9124;p8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0" name="Google Shape;9130;p81"/>
          <p:cNvGrpSpPr/>
          <p:nvPr/>
        </p:nvGrpSpPr>
        <p:grpSpPr>
          <a:xfrm>
            <a:off x="5773985" y="1689571"/>
            <a:ext cx="399302" cy="449325"/>
            <a:chOff x="-17878825" y="3334400"/>
            <a:chExt cx="270200" cy="304050"/>
          </a:xfrm>
        </p:grpSpPr>
        <p:sp>
          <p:nvSpPr>
            <p:cNvPr id="9131" name="Google Shape;9131;p8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81"/>
          <p:cNvGrpSpPr/>
          <p:nvPr/>
        </p:nvGrpSpPr>
        <p:grpSpPr>
          <a:xfrm>
            <a:off x="5747809" y="2242416"/>
            <a:ext cx="451653" cy="451653"/>
            <a:chOff x="-17896150" y="3709300"/>
            <a:chExt cx="305625" cy="305625"/>
          </a:xfrm>
        </p:grpSpPr>
        <p:sp>
          <p:nvSpPr>
            <p:cNvPr id="9139" name="Google Shape;9139;p8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81"/>
          <p:cNvGrpSpPr/>
          <p:nvPr/>
        </p:nvGrpSpPr>
        <p:grpSpPr>
          <a:xfrm>
            <a:off x="5775740" y="2795686"/>
            <a:ext cx="395792" cy="451653"/>
            <a:chOff x="-17878025" y="4082625"/>
            <a:chExt cx="267825" cy="305625"/>
          </a:xfrm>
        </p:grpSpPr>
        <p:sp>
          <p:nvSpPr>
            <p:cNvPr id="9144" name="Google Shape;9144;p8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81"/>
          <p:cNvGrpSpPr/>
          <p:nvPr/>
        </p:nvGrpSpPr>
        <p:grpSpPr>
          <a:xfrm>
            <a:off x="2919632" y="3355015"/>
            <a:ext cx="450507" cy="423722"/>
            <a:chOff x="-16044450" y="3317850"/>
            <a:chExt cx="304850" cy="286725"/>
          </a:xfrm>
        </p:grpSpPr>
        <p:sp>
          <p:nvSpPr>
            <p:cNvPr id="9152" name="Google Shape;9152;p8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6" name="Google Shape;9156;p8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7" name="Google Shape;9157;p81"/>
          <p:cNvGrpSpPr/>
          <p:nvPr/>
        </p:nvGrpSpPr>
        <p:grpSpPr>
          <a:xfrm>
            <a:off x="8042149" y="2243724"/>
            <a:ext cx="373662" cy="449030"/>
            <a:chOff x="-16018450" y="4058400"/>
            <a:chExt cx="252850" cy="303850"/>
          </a:xfrm>
        </p:grpSpPr>
        <p:sp>
          <p:nvSpPr>
            <p:cNvPr id="9158" name="Google Shape;9158;p8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2" name="Google Shape;9162;p8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66" name="Shape 9166"/>
        <p:cNvGrpSpPr/>
        <p:nvPr/>
      </p:nvGrpSpPr>
      <p:grpSpPr>
        <a:xfrm>
          <a:off x="0" y="0"/>
          <a:ext cx="0" cy="0"/>
          <a:chOff x="0" y="0"/>
          <a:chExt cx="0" cy="0"/>
        </a:xfrm>
      </p:grpSpPr>
      <p:sp>
        <p:nvSpPr>
          <p:cNvPr id="9167" name="Google Shape;9167;p8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id">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68" name="Google Shape;9168;p82"/>
          <p:cNvGrpSpPr/>
          <p:nvPr/>
        </p:nvGrpSpPr>
        <p:grpSpPr>
          <a:xfrm>
            <a:off x="845901" y="1689241"/>
            <a:ext cx="442337" cy="419623"/>
            <a:chOff x="-6696925" y="3272575"/>
            <a:chExt cx="307200" cy="291425"/>
          </a:xfrm>
        </p:grpSpPr>
        <p:sp>
          <p:nvSpPr>
            <p:cNvPr id="9169" name="Google Shape;9169;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82"/>
          <p:cNvGrpSpPr/>
          <p:nvPr/>
        </p:nvGrpSpPr>
        <p:grpSpPr>
          <a:xfrm>
            <a:off x="845884" y="2204636"/>
            <a:ext cx="442373" cy="420775"/>
            <a:chOff x="-6690625" y="3631325"/>
            <a:chExt cx="307225" cy="292225"/>
          </a:xfrm>
        </p:grpSpPr>
        <p:sp>
          <p:nvSpPr>
            <p:cNvPr id="9172" name="Google Shape;9172;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82"/>
          <p:cNvGrpSpPr/>
          <p:nvPr/>
        </p:nvGrpSpPr>
        <p:grpSpPr>
          <a:xfrm>
            <a:off x="868005" y="2756972"/>
            <a:ext cx="421927" cy="419371"/>
            <a:chOff x="-6689825" y="3992050"/>
            <a:chExt cx="293025" cy="291250"/>
          </a:xfrm>
        </p:grpSpPr>
        <p:sp>
          <p:nvSpPr>
            <p:cNvPr id="9178" name="Google Shape;9178;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0" name="Google Shape;9190;p8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1" name="Google Shape;9191;p82"/>
          <p:cNvGrpSpPr/>
          <p:nvPr/>
        </p:nvGrpSpPr>
        <p:grpSpPr>
          <a:xfrm>
            <a:off x="3551317" y="2205192"/>
            <a:ext cx="423043" cy="419659"/>
            <a:chOff x="-4837325" y="3612425"/>
            <a:chExt cx="293800" cy="291450"/>
          </a:xfrm>
        </p:grpSpPr>
        <p:sp>
          <p:nvSpPr>
            <p:cNvPr id="9192" name="Google Shape;9192;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82"/>
          <p:cNvGrpSpPr/>
          <p:nvPr/>
        </p:nvGrpSpPr>
        <p:grpSpPr>
          <a:xfrm>
            <a:off x="3564349" y="2756826"/>
            <a:ext cx="420775" cy="419659"/>
            <a:chOff x="-4837325" y="3971575"/>
            <a:chExt cx="292225" cy="291450"/>
          </a:xfrm>
        </p:grpSpPr>
        <p:sp>
          <p:nvSpPr>
            <p:cNvPr id="9196" name="Google Shape;9196;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82"/>
          <p:cNvGrpSpPr/>
          <p:nvPr/>
        </p:nvGrpSpPr>
        <p:grpSpPr>
          <a:xfrm>
            <a:off x="6256364" y="1714185"/>
            <a:ext cx="430998" cy="369730"/>
            <a:chOff x="-3037625" y="3254850"/>
            <a:chExt cx="299325" cy="256775"/>
          </a:xfrm>
        </p:grpSpPr>
        <p:sp>
          <p:nvSpPr>
            <p:cNvPr id="9203" name="Google Shape;9203;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82"/>
          <p:cNvGrpSpPr/>
          <p:nvPr/>
        </p:nvGrpSpPr>
        <p:grpSpPr>
          <a:xfrm>
            <a:off x="6260324" y="2204615"/>
            <a:ext cx="423079" cy="420811"/>
            <a:chOff x="-3031325" y="3597450"/>
            <a:chExt cx="293825" cy="292250"/>
          </a:xfrm>
        </p:grpSpPr>
        <p:sp>
          <p:nvSpPr>
            <p:cNvPr id="9208" name="Google Shape;9208;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82"/>
          <p:cNvGrpSpPr/>
          <p:nvPr/>
        </p:nvGrpSpPr>
        <p:grpSpPr>
          <a:xfrm>
            <a:off x="6272798" y="2781214"/>
            <a:ext cx="421927" cy="370882"/>
            <a:chOff x="-3030525" y="3973150"/>
            <a:chExt cx="293025" cy="257575"/>
          </a:xfrm>
        </p:grpSpPr>
        <p:sp>
          <p:nvSpPr>
            <p:cNvPr id="9213" name="Google Shape;9213;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82"/>
          <p:cNvGrpSpPr/>
          <p:nvPr/>
        </p:nvGrpSpPr>
        <p:grpSpPr>
          <a:xfrm>
            <a:off x="1374391" y="3369426"/>
            <a:ext cx="421927" cy="297195"/>
            <a:chOff x="-1199300" y="3279250"/>
            <a:chExt cx="293025" cy="206400"/>
          </a:xfrm>
        </p:grpSpPr>
        <p:sp>
          <p:nvSpPr>
            <p:cNvPr id="9216" name="Google Shape;9216;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82"/>
          <p:cNvGrpSpPr/>
          <p:nvPr/>
        </p:nvGrpSpPr>
        <p:grpSpPr>
          <a:xfrm>
            <a:off x="1381477" y="1688773"/>
            <a:ext cx="444605" cy="420559"/>
            <a:chOff x="-6338550" y="3272950"/>
            <a:chExt cx="308775" cy="292075"/>
          </a:xfrm>
        </p:grpSpPr>
        <p:sp>
          <p:nvSpPr>
            <p:cNvPr id="9221" name="Google Shape;9221;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82"/>
          <p:cNvGrpSpPr/>
          <p:nvPr/>
        </p:nvGrpSpPr>
        <p:grpSpPr>
          <a:xfrm>
            <a:off x="1392817" y="2205194"/>
            <a:ext cx="421927" cy="419659"/>
            <a:chOff x="-6329100" y="3632100"/>
            <a:chExt cx="293025" cy="291450"/>
          </a:xfrm>
        </p:grpSpPr>
        <p:sp>
          <p:nvSpPr>
            <p:cNvPr id="9225" name="Google Shape;9225;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82"/>
          <p:cNvGrpSpPr/>
          <p:nvPr/>
        </p:nvGrpSpPr>
        <p:grpSpPr>
          <a:xfrm>
            <a:off x="1405867" y="2756828"/>
            <a:ext cx="419623" cy="419659"/>
            <a:chOff x="-6329875" y="3992050"/>
            <a:chExt cx="291425" cy="291450"/>
          </a:xfrm>
        </p:grpSpPr>
        <p:sp>
          <p:nvSpPr>
            <p:cNvPr id="9229" name="Google Shape;9229;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82"/>
          <p:cNvGrpSpPr/>
          <p:nvPr/>
        </p:nvGrpSpPr>
        <p:grpSpPr>
          <a:xfrm>
            <a:off x="4092004" y="1687530"/>
            <a:ext cx="423079" cy="423043"/>
            <a:chOff x="-4478975" y="3251700"/>
            <a:chExt cx="293825" cy="293800"/>
          </a:xfrm>
        </p:grpSpPr>
        <p:sp>
          <p:nvSpPr>
            <p:cNvPr id="9234" name="Google Shape;9234;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82"/>
          <p:cNvGrpSpPr/>
          <p:nvPr/>
        </p:nvGrpSpPr>
        <p:grpSpPr>
          <a:xfrm>
            <a:off x="4092004" y="2205192"/>
            <a:ext cx="423079" cy="419659"/>
            <a:chOff x="-4475825" y="3612425"/>
            <a:chExt cx="293825" cy="291450"/>
          </a:xfrm>
        </p:grpSpPr>
        <p:sp>
          <p:nvSpPr>
            <p:cNvPr id="9238" name="Google Shape;9238;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82"/>
          <p:cNvGrpSpPr/>
          <p:nvPr/>
        </p:nvGrpSpPr>
        <p:grpSpPr>
          <a:xfrm>
            <a:off x="4101077" y="2756844"/>
            <a:ext cx="428730" cy="419623"/>
            <a:chOff x="-4480550" y="3970800"/>
            <a:chExt cx="297750" cy="291425"/>
          </a:xfrm>
        </p:grpSpPr>
        <p:sp>
          <p:nvSpPr>
            <p:cNvPr id="9242" name="Google Shape;9242;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82"/>
          <p:cNvGrpSpPr/>
          <p:nvPr/>
        </p:nvGrpSpPr>
        <p:grpSpPr>
          <a:xfrm>
            <a:off x="6804910" y="1689221"/>
            <a:ext cx="415123" cy="419659"/>
            <a:chOff x="-2668225" y="3239075"/>
            <a:chExt cx="288300" cy="291450"/>
          </a:xfrm>
        </p:grpSpPr>
        <p:sp>
          <p:nvSpPr>
            <p:cNvPr id="9245" name="Google Shape;9245;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82"/>
          <p:cNvGrpSpPr/>
          <p:nvPr/>
        </p:nvGrpSpPr>
        <p:grpSpPr>
          <a:xfrm>
            <a:off x="6802066" y="2205191"/>
            <a:ext cx="420811" cy="419659"/>
            <a:chOff x="-2671375" y="3597450"/>
            <a:chExt cx="292250" cy="291450"/>
          </a:xfrm>
        </p:grpSpPr>
        <p:sp>
          <p:nvSpPr>
            <p:cNvPr id="9251" name="Google Shape;9251;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82"/>
          <p:cNvGrpSpPr/>
          <p:nvPr/>
        </p:nvGrpSpPr>
        <p:grpSpPr>
          <a:xfrm>
            <a:off x="6812849" y="2755691"/>
            <a:ext cx="423043" cy="421927"/>
            <a:chOff x="-2670575" y="3956600"/>
            <a:chExt cx="293800" cy="293025"/>
          </a:xfrm>
        </p:grpSpPr>
        <p:sp>
          <p:nvSpPr>
            <p:cNvPr id="9254" name="Google Shape;9254;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82"/>
          <p:cNvGrpSpPr/>
          <p:nvPr/>
        </p:nvGrpSpPr>
        <p:grpSpPr>
          <a:xfrm>
            <a:off x="3070370" y="3311947"/>
            <a:ext cx="426462" cy="418363"/>
            <a:chOff x="-1183550" y="3586525"/>
            <a:chExt cx="296175" cy="290550"/>
          </a:xfrm>
        </p:grpSpPr>
        <p:sp>
          <p:nvSpPr>
            <p:cNvPr id="9259" name="Google Shape;9259;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82"/>
          <p:cNvGrpSpPr/>
          <p:nvPr/>
        </p:nvGrpSpPr>
        <p:grpSpPr>
          <a:xfrm>
            <a:off x="1933980" y="1689799"/>
            <a:ext cx="420811" cy="418507"/>
            <a:chOff x="-5971525" y="3273750"/>
            <a:chExt cx="292250" cy="290650"/>
          </a:xfrm>
        </p:grpSpPr>
        <p:sp>
          <p:nvSpPr>
            <p:cNvPr id="9269" name="Google Shape;9269;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82"/>
          <p:cNvGrpSpPr/>
          <p:nvPr/>
        </p:nvGrpSpPr>
        <p:grpSpPr>
          <a:xfrm>
            <a:off x="1928310" y="2203826"/>
            <a:ext cx="432150" cy="422395"/>
            <a:chOff x="-5974675" y="3632100"/>
            <a:chExt cx="300125" cy="293350"/>
          </a:xfrm>
        </p:grpSpPr>
        <p:sp>
          <p:nvSpPr>
            <p:cNvPr id="9272" name="Google Shape;9272;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82"/>
          <p:cNvGrpSpPr/>
          <p:nvPr/>
        </p:nvGrpSpPr>
        <p:grpSpPr>
          <a:xfrm>
            <a:off x="1958351" y="2755694"/>
            <a:ext cx="395865" cy="421927"/>
            <a:chOff x="-5971525" y="3990475"/>
            <a:chExt cx="274925" cy="293025"/>
          </a:xfrm>
        </p:grpSpPr>
        <p:sp>
          <p:nvSpPr>
            <p:cNvPr id="9276" name="Google Shape;9276;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82"/>
          <p:cNvGrpSpPr/>
          <p:nvPr/>
        </p:nvGrpSpPr>
        <p:grpSpPr>
          <a:xfrm>
            <a:off x="4631558" y="1689798"/>
            <a:ext cx="420775" cy="418507"/>
            <a:chOff x="-4118225" y="3253275"/>
            <a:chExt cx="292225" cy="290650"/>
          </a:xfrm>
        </p:grpSpPr>
        <p:sp>
          <p:nvSpPr>
            <p:cNvPr id="9281" name="Google Shape;9281;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82"/>
          <p:cNvGrpSpPr/>
          <p:nvPr/>
        </p:nvGrpSpPr>
        <p:grpSpPr>
          <a:xfrm>
            <a:off x="4682008" y="2204922"/>
            <a:ext cx="319874" cy="420199"/>
            <a:chOff x="-4082800" y="3612425"/>
            <a:chExt cx="222150" cy="291825"/>
          </a:xfrm>
        </p:grpSpPr>
        <p:sp>
          <p:nvSpPr>
            <p:cNvPr id="9284" name="Google Shape;9284;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7" name="Google Shape;9287;p82"/>
          <p:cNvGrpSpPr/>
          <p:nvPr/>
        </p:nvGrpSpPr>
        <p:grpSpPr>
          <a:xfrm>
            <a:off x="4643456" y="2769876"/>
            <a:ext cx="420775" cy="393561"/>
            <a:chOff x="-4118225" y="3990475"/>
            <a:chExt cx="292225" cy="273325"/>
          </a:xfrm>
        </p:grpSpPr>
        <p:sp>
          <p:nvSpPr>
            <p:cNvPr id="9288" name="Google Shape;9288;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82"/>
          <p:cNvGrpSpPr/>
          <p:nvPr/>
        </p:nvGrpSpPr>
        <p:grpSpPr>
          <a:xfrm>
            <a:off x="7354110" y="1688087"/>
            <a:ext cx="394713" cy="421927"/>
            <a:chOff x="-2312225" y="3238300"/>
            <a:chExt cx="274125" cy="293025"/>
          </a:xfrm>
        </p:grpSpPr>
        <p:sp>
          <p:nvSpPr>
            <p:cNvPr id="9293" name="Google Shape;9293;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82"/>
          <p:cNvGrpSpPr/>
          <p:nvPr/>
        </p:nvGrpSpPr>
        <p:grpSpPr>
          <a:xfrm>
            <a:off x="7341062" y="2153586"/>
            <a:ext cx="420811" cy="522864"/>
            <a:chOff x="-2310650" y="3525775"/>
            <a:chExt cx="292250" cy="363125"/>
          </a:xfrm>
        </p:grpSpPr>
        <p:sp>
          <p:nvSpPr>
            <p:cNvPr id="9296" name="Google Shape;9296;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82"/>
          <p:cNvGrpSpPr/>
          <p:nvPr/>
        </p:nvGrpSpPr>
        <p:grpSpPr>
          <a:xfrm>
            <a:off x="7351827" y="2756825"/>
            <a:ext cx="423079" cy="419659"/>
            <a:chOff x="-2310650" y="3958175"/>
            <a:chExt cx="293825" cy="291450"/>
          </a:xfrm>
        </p:grpSpPr>
        <p:sp>
          <p:nvSpPr>
            <p:cNvPr id="9301" name="Google Shape;9301;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3" name="Google Shape;9303;p82"/>
          <p:cNvGrpSpPr/>
          <p:nvPr/>
        </p:nvGrpSpPr>
        <p:grpSpPr>
          <a:xfrm>
            <a:off x="4718688" y="3308459"/>
            <a:ext cx="424159" cy="419659"/>
            <a:chOff x="-1182750" y="3962900"/>
            <a:chExt cx="294575" cy="291450"/>
          </a:xfrm>
        </p:grpSpPr>
        <p:sp>
          <p:nvSpPr>
            <p:cNvPr id="9304" name="Google Shape;9304;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1" name="Google Shape;9311;p82"/>
          <p:cNvGrpSpPr/>
          <p:nvPr/>
        </p:nvGrpSpPr>
        <p:grpSpPr>
          <a:xfrm>
            <a:off x="2471824" y="1689223"/>
            <a:ext cx="424195" cy="419659"/>
            <a:chOff x="-5611575" y="3272950"/>
            <a:chExt cx="294600" cy="291450"/>
          </a:xfrm>
        </p:grpSpPr>
        <p:sp>
          <p:nvSpPr>
            <p:cNvPr id="9312" name="Google Shape;9312;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82"/>
          <p:cNvGrpSpPr/>
          <p:nvPr/>
        </p:nvGrpSpPr>
        <p:grpSpPr>
          <a:xfrm>
            <a:off x="2471824" y="2205770"/>
            <a:ext cx="424195" cy="418507"/>
            <a:chOff x="-5613150" y="3632900"/>
            <a:chExt cx="294600" cy="290650"/>
          </a:xfrm>
        </p:grpSpPr>
        <p:sp>
          <p:nvSpPr>
            <p:cNvPr id="9318" name="Google Shape;9318;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82"/>
          <p:cNvGrpSpPr/>
          <p:nvPr/>
        </p:nvGrpSpPr>
        <p:grpSpPr>
          <a:xfrm>
            <a:off x="2483722" y="2756270"/>
            <a:ext cx="424195" cy="420775"/>
            <a:chOff x="-5613150" y="3991275"/>
            <a:chExt cx="294600" cy="292225"/>
          </a:xfrm>
        </p:grpSpPr>
        <p:sp>
          <p:nvSpPr>
            <p:cNvPr id="9321" name="Google Shape;9321;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82"/>
          <p:cNvGrpSpPr/>
          <p:nvPr/>
        </p:nvGrpSpPr>
        <p:grpSpPr>
          <a:xfrm>
            <a:off x="5155210" y="1689438"/>
            <a:ext cx="434634" cy="419227"/>
            <a:chOff x="-3768700" y="3253275"/>
            <a:chExt cx="301850" cy="291150"/>
          </a:xfrm>
        </p:grpSpPr>
        <p:sp>
          <p:nvSpPr>
            <p:cNvPr id="9331" name="Google Shape;9331;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82"/>
          <p:cNvGrpSpPr/>
          <p:nvPr/>
        </p:nvGrpSpPr>
        <p:grpSpPr>
          <a:xfrm>
            <a:off x="5159293" y="2217090"/>
            <a:ext cx="426462" cy="395865"/>
            <a:chOff x="-3808700" y="3628950"/>
            <a:chExt cx="296175" cy="274925"/>
          </a:xfrm>
        </p:grpSpPr>
        <p:sp>
          <p:nvSpPr>
            <p:cNvPr id="9335" name="Google Shape;9335;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82"/>
          <p:cNvGrpSpPr/>
          <p:nvPr/>
        </p:nvGrpSpPr>
        <p:grpSpPr>
          <a:xfrm>
            <a:off x="5224504" y="2756412"/>
            <a:ext cx="419443" cy="420487"/>
            <a:chOff x="-3771675" y="3971775"/>
            <a:chExt cx="291300" cy="292025"/>
          </a:xfrm>
        </p:grpSpPr>
        <p:sp>
          <p:nvSpPr>
            <p:cNvPr id="9339" name="Google Shape;9339;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4" name="Google Shape;9344;p82"/>
          <p:cNvGrpSpPr/>
          <p:nvPr/>
        </p:nvGrpSpPr>
        <p:grpSpPr>
          <a:xfrm>
            <a:off x="7885948" y="1716461"/>
            <a:ext cx="420271" cy="320774"/>
            <a:chOff x="-1951475" y="3273100"/>
            <a:chExt cx="291875" cy="222775"/>
          </a:xfrm>
        </p:grpSpPr>
        <p:sp>
          <p:nvSpPr>
            <p:cNvPr id="9345" name="Google Shape;9345;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82"/>
          <p:cNvGrpSpPr/>
          <p:nvPr/>
        </p:nvGrpSpPr>
        <p:grpSpPr>
          <a:xfrm>
            <a:off x="7883429" y="2205191"/>
            <a:ext cx="425310" cy="419659"/>
            <a:chOff x="-1951475" y="3597450"/>
            <a:chExt cx="295375" cy="291450"/>
          </a:xfrm>
        </p:grpSpPr>
        <p:sp>
          <p:nvSpPr>
            <p:cNvPr id="9349" name="Google Shape;9349;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82"/>
          <p:cNvGrpSpPr/>
          <p:nvPr/>
        </p:nvGrpSpPr>
        <p:grpSpPr>
          <a:xfrm>
            <a:off x="7885680" y="2756825"/>
            <a:ext cx="444605" cy="419659"/>
            <a:chOff x="-1960150" y="3956600"/>
            <a:chExt cx="308775" cy="291450"/>
          </a:xfrm>
        </p:grpSpPr>
        <p:sp>
          <p:nvSpPr>
            <p:cNvPr id="9354" name="Google Shape;9354;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6" name="Google Shape;9356;p82"/>
          <p:cNvGrpSpPr/>
          <p:nvPr/>
        </p:nvGrpSpPr>
        <p:grpSpPr>
          <a:xfrm>
            <a:off x="1939718" y="3307636"/>
            <a:ext cx="420775" cy="420775"/>
            <a:chOff x="-804700" y="3226500"/>
            <a:chExt cx="292225" cy="292225"/>
          </a:xfrm>
        </p:grpSpPr>
        <p:sp>
          <p:nvSpPr>
            <p:cNvPr id="9357" name="Google Shape;9357;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82"/>
          <p:cNvGrpSpPr/>
          <p:nvPr/>
        </p:nvGrpSpPr>
        <p:grpSpPr>
          <a:xfrm>
            <a:off x="3019809" y="1688647"/>
            <a:ext cx="420775" cy="420811"/>
            <a:chOff x="-5251625" y="3272950"/>
            <a:chExt cx="292225" cy="292250"/>
          </a:xfrm>
        </p:grpSpPr>
        <p:sp>
          <p:nvSpPr>
            <p:cNvPr id="9365" name="Google Shape;9365;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82"/>
          <p:cNvGrpSpPr/>
          <p:nvPr/>
        </p:nvGrpSpPr>
        <p:grpSpPr>
          <a:xfrm>
            <a:off x="3016407" y="2204348"/>
            <a:ext cx="427578" cy="421351"/>
            <a:chOff x="-5254775" y="3631325"/>
            <a:chExt cx="296950" cy="292625"/>
          </a:xfrm>
        </p:grpSpPr>
        <p:sp>
          <p:nvSpPr>
            <p:cNvPr id="9369" name="Google Shape;9369;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6" name="Google Shape;9376;p82"/>
          <p:cNvGrpSpPr/>
          <p:nvPr/>
        </p:nvGrpSpPr>
        <p:grpSpPr>
          <a:xfrm>
            <a:off x="3032265" y="2756270"/>
            <a:ext cx="419659" cy="420775"/>
            <a:chOff x="-5251625" y="3991275"/>
            <a:chExt cx="291450" cy="292225"/>
          </a:xfrm>
        </p:grpSpPr>
        <p:sp>
          <p:nvSpPr>
            <p:cNvPr id="9377" name="Google Shape;9377;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82"/>
          <p:cNvGrpSpPr/>
          <p:nvPr/>
        </p:nvGrpSpPr>
        <p:grpSpPr>
          <a:xfrm>
            <a:off x="5772848" y="1689240"/>
            <a:ext cx="319874" cy="419623"/>
            <a:chOff x="-3365275" y="3253275"/>
            <a:chExt cx="222150" cy="291425"/>
          </a:xfrm>
        </p:grpSpPr>
        <p:sp>
          <p:nvSpPr>
            <p:cNvPr id="9383" name="Google Shape;9383;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82"/>
          <p:cNvGrpSpPr/>
          <p:nvPr/>
        </p:nvGrpSpPr>
        <p:grpSpPr>
          <a:xfrm>
            <a:off x="5746786" y="2204058"/>
            <a:ext cx="371998" cy="421927"/>
            <a:chOff x="-3383375" y="3611625"/>
            <a:chExt cx="258350" cy="293025"/>
          </a:xfrm>
        </p:grpSpPr>
        <p:sp>
          <p:nvSpPr>
            <p:cNvPr id="9386" name="Google Shape;9386;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82"/>
          <p:cNvGrpSpPr/>
          <p:nvPr/>
        </p:nvGrpSpPr>
        <p:grpSpPr>
          <a:xfrm>
            <a:off x="5809135" y="2756826"/>
            <a:ext cx="271097" cy="419659"/>
            <a:chOff x="-3347950" y="3971575"/>
            <a:chExt cx="188275" cy="291450"/>
          </a:xfrm>
        </p:grpSpPr>
        <p:sp>
          <p:nvSpPr>
            <p:cNvPr id="9389" name="Google Shape;9389;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82"/>
          <p:cNvGrpSpPr/>
          <p:nvPr/>
        </p:nvGrpSpPr>
        <p:grpSpPr>
          <a:xfrm>
            <a:off x="858994" y="3307061"/>
            <a:ext cx="371998" cy="421927"/>
            <a:chOff x="-1575775" y="3238300"/>
            <a:chExt cx="258350" cy="293025"/>
          </a:xfrm>
        </p:grpSpPr>
        <p:sp>
          <p:nvSpPr>
            <p:cNvPr id="9393" name="Google Shape;9393;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82"/>
          <p:cNvGrpSpPr/>
          <p:nvPr/>
        </p:nvGrpSpPr>
        <p:grpSpPr>
          <a:xfrm>
            <a:off x="2503892" y="3309051"/>
            <a:ext cx="423079" cy="424159"/>
            <a:chOff x="-1591550" y="3597475"/>
            <a:chExt cx="293825" cy="294575"/>
          </a:xfrm>
        </p:grpSpPr>
        <p:sp>
          <p:nvSpPr>
            <p:cNvPr id="9399" name="Google Shape;9399;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82"/>
          <p:cNvGrpSpPr/>
          <p:nvPr/>
        </p:nvGrpSpPr>
        <p:grpSpPr>
          <a:xfrm>
            <a:off x="4153362" y="3318663"/>
            <a:ext cx="421927" cy="399248"/>
            <a:chOff x="-1592325" y="3957400"/>
            <a:chExt cx="293025" cy="277275"/>
          </a:xfrm>
        </p:grpSpPr>
        <p:sp>
          <p:nvSpPr>
            <p:cNvPr id="9403" name="Google Shape;9403;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82"/>
          <p:cNvGrpSpPr/>
          <p:nvPr/>
        </p:nvGrpSpPr>
        <p:grpSpPr>
          <a:xfrm>
            <a:off x="3640232" y="3310744"/>
            <a:ext cx="369730" cy="420775"/>
            <a:chOff x="-778700" y="3612425"/>
            <a:chExt cx="256775" cy="292225"/>
          </a:xfrm>
        </p:grpSpPr>
        <p:sp>
          <p:nvSpPr>
            <p:cNvPr id="9408" name="Google Shape;9408;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82"/>
          <p:cNvGrpSpPr/>
          <p:nvPr/>
        </p:nvGrpSpPr>
        <p:grpSpPr>
          <a:xfrm>
            <a:off x="6111733" y="3828305"/>
            <a:ext cx="340731" cy="387641"/>
            <a:chOff x="7728464" y="1561258"/>
            <a:chExt cx="349719" cy="397866"/>
          </a:xfrm>
        </p:grpSpPr>
        <p:sp>
          <p:nvSpPr>
            <p:cNvPr id="9415" name="Google Shape;9415;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82"/>
          <p:cNvGrpSpPr/>
          <p:nvPr/>
        </p:nvGrpSpPr>
        <p:grpSpPr>
          <a:xfrm>
            <a:off x="4034702" y="3828305"/>
            <a:ext cx="387681" cy="387641"/>
            <a:chOff x="5611350" y="1561258"/>
            <a:chExt cx="397907" cy="397866"/>
          </a:xfrm>
        </p:grpSpPr>
        <p:sp>
          <p:nvSpPr>
            <p:cNvPr id="9418" name="Google Shape;9418;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82"/>
          <p:cNvGrpSpPr/>
          <p:nvPr/>
        </p:nvGrpSpPr>
        <p:grpSpPr>
          <a:xfrm>
            <a:off x="4553987" y="3925571"/>
            <a:ext cx="387610" cy="193109"/>
            <a:chOff x="6140660" y="1661097"/>
            <a:chExt cx="397835" cy="198202"/>
          </a:xfrm>
        </p:grpSpPr>
        <p:sp>
          <p:nvSpPr>
            <p:cNvPr id="9423" name="Google Shape;9423;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7" name="Google Shape;9427;p82"/>
          <p:cNvGrpSpPr/>
          <p:nvPr/>
        </p:nvGrpSpPr>
        <p:grpSpPr>
          <a:xfrm>
            <a:off x="5073202" y="3828305"/>
            <a:ext cx="387681" cy="387641"/>
            <a:chOff x="6669907" y="1561258"/>
            <a:chExt cx="397907" cy="397866"/>
          </a:xfrm>
        </p:grpSpPr>
        <p:sp>
          <p:nvSpPr>
            <p:cNvPr id="9428" name="Google Shape;9428;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2"/>
          <p:cNvGrpSpPr/>
          <p:nvPr/>
        </p:nvGrpSpPr>
        <p:grpSpPr>
          <a:xfrm>
            <a:off x="5592488" y="3828305"/>
            <a:ext cx="387641" cy="387641"/>
            <a:chOff x="7199196" y="1561258"/>
            <a:chExt cx="397866" cy="397866"/>
          </a:xfrm>
        </p:grpSpPr>
        <p:sp>
          <p:nvSpPr>
            <p:cNvPr id="9434" name="Google Shape;9434;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7" name="Google Shape;9437;p82"/>
          <p:cNvGrpSpPr/>
          <p:nvPr/>
        </p:nvGrpSpPr>
        <p:grpSpPr>
          <a:xfrm>
            <a:off x="1958433" y="3885842"/>
            <a:ext cx="387681" cy="272572"/>
            <a:chOff x="3386036" y="1746339"/>
            <a:chExt cx="397907" cy="279762"/>
          </a:xfrm>
        </p:grpSpPr>
        <p:sp>
          <p:nvSpPr>
            <p:cNvPr id="9438" name="Google Shape;9438;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82"/>
          <p:cNvGrpSpPr/>
          <p:nvPr/>
        </p:nvGrpSpPr>
        <p:grpSpPr>
          <a:xfrm>
            <a:off x="2996130" y="3828288"/>
            <a:ext cx="387681" cy="387681"/>
            <a:chOff x="4417380" y="1687279"/>
            <a:chExt cx="397907" cy="397907"/>
          </a:xfrm>
        </p:grpSpPr>
        <p:sp>
          <p:nvSpPr>
            <p:cNvPr id="9441" name="Google Shape;9441;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3" name="Google Shape;9443;p82"/>
          <p:cNvGrpSpPr/>
          <p:nvPr/>
        </p:nvGrpSpPr>
        <p:grpSpPr>
          <a:xfrm>
            <a:off x="7942611" y="3308537"/>
            <a:ext cx="387661" cy="387661"/>
            <a:chOff x="2869999" y="1687279"/>
            <a:chExt cx="397887" cy="397887"/>
          </a:xfrm>
        </p:grpSpPr>
        <p:sp>
          <p:nvSpPr>
            <p:cNvPr id="9444" name="Google Shape;9444;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82"/>
          <p:cNvGrpSpPr/>
          <p:nvPr/>
        </p:nvGrpSpPr>
        <p:grpSpPr>
          <a:xfrm>
            <a:off x="2477718" y="3828664"/>
            <a:ext cx="386807" cy="386929"/>
            <a:chOff x="3902887" y="1687655"/>
            <a:chExt cx="397010" cy="397135"/>
          </a:xfrm>
        </p:grpSpPr>
        <p:sp>
          <p:nvSpPr>
            <p:cNvPr id="9447" name="Google Shape;9447;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82"/>
          <p:cNvGrpSpPr/>
          <p:nvPr/>
        </p:nvGrpSpPr>
        <p:grpSpPr>
          <a:xfrm>
            <a:off x="3515416" y="3828288"/>
            <a:ext cx="387681" cy="387681"/>
            <a:chOff x="4933458" y="1687279"/>
            <a:chExt cx="397907" cy="397907"/>
          </a:xfrm>
        </p:grpSpPr>
        <p:sp>
          <p:nvSpPr>
            <p:cNvPr id="9450" name="Google Shape;9450;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82"/>
          <p:cNvGrpSpPr/>
          <p:nvPr/>
        </p:nvGrpSpPr>
        <p:grpSpPr>
          <a:xfrm>
            <a:off x="6348367" y="3308537"/>
            <a:ext cx="387661" cy="387661"/>
            <a:chOff x="1379798" y="1723250"/>
            <a:chExt cx="397887" cy="397887"/>
          </a:xfrm>
        </p:grpSpPr>
        <p:sp>
          <p:nvSpPr>
            <p:cNvPr id="9453" name="Google Shape;9453;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82"/>
          <p:cNvGrpSpPr/>
          <p:nvPr/>
        </p:nvGrpSpPr>
        <p:grpSpPr>
          <a:xfrm>
            <a:off x="5286246" y="3308537"/>
            <a:ext cx="387681" cy="387661"/>
            <a:chOff x="266768" y="1721375"/>
            <a:chExt cx="397907" cy="397887"/>
          </a:xfrm>
        </p:grpSpPr>
        <p:sp>
          <p:nvSpPr>
            <p:cNvPr id="9458" name="Google Shape;9458;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82"/>
          <p:cNvGrpSpPr/>
          <p:nvPr/>
        </p:nvGrpSpPr>
        <p:grpSpPr>
          <a:xfrm>
            <a:off x="5817327" y="3308537"/>
            <a:ext cx="387641" cy="387661"/>
            <a:chOff x="864491" y="1723250"/>
            <a:chExt cx="397866" cy="397887"/>
          </a:xfrm>
        </p:grpSpPr>
        <p:sp>
          <p:nvSpPr>
            <p:cNvPr id="9461" name="Google Shape;9461;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4" name="Google Shape;9464;p8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5" name="Google Shape;9465;p82"/>
          <p:cNvGrpSpPr/>
          <p:nvPr/>
        </p:nvGrpSpPr>
        <p:grpSpPr>
          <a:xfrm>
            <a:off x="7411672" y="3308924"/>
            <a:ext cx="387539" cy="386888"/>
            <a:chOff x="2408992" y="1722875"/>
            <a:chExt cx="397761" cy="397093"/>
          </a:xfrm>
        </p:grpSpPr>
        <p:sp>
          <p:nvSpPr>
            <p:cNvPr id="9466" name="Google Shape;9466;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5"/>
          <p:cNvSpPr txBox="1"/>
          <p:nvPr>
            <p:ph idx="2" type="title"/>
          </p:nvPr>
        </p:nvSpPr>
        <p:spPr>
          <a:xfrm>
            <a:off x="1825300" y="1564663"/>
            <a:ext cx="156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01</a:t>
            </a:r>
            <a:endParaRPr/>
          </a:p>
        </p:txBody>
      </p:sp>
      <p:sp>
        <p:nvSpPr>
          <p:cNvPr id="515" name="Google Shape;515;p35"/>
          <p:cNvSpPr/>
          <p:nvPr/>
        </p:nvSpPr>
        <p:spPr>
          <a:xfrm>
            <a:off x="5281900" y="-225600"/>
            <a:ext cx="5298600" cy="5298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txBox="1"/>
          <p:nvPr>
            <p:ph idx="1" type="subTitle"/>
          </p:nvPr>
        </p:nvSpPr>
        <p:spPr>
          <a:xfrm>
            <a:off x="1096000" y="2786238"/>
            <a:ext cx="3027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You can enter a subtitle here if you need it</a:t>
            </a:r>
            <a:endParaRPr/>
          </a:p>
          <a:p>
            <a:pPr indent="0" lvl="0" marL="0" rtl="0" algn="ctr">
              <a:spcBef>
                <a:spcPts val="0"/>
              </a:spcBef>
              <a:spcAft>
                <a:spcPts val="0"/>
              </a:spcAft>
              <a:buNone/>
            </a:pPr>
            <a:r>
              <a:t/>
            </a:r>
            <a:endParaRPr/>
          </a:p>
        </p:txBody>
      </p:sp>
      <p:sp>
        <p:nvSpPr>
          <p:cNvPr id="517" name="Google Shape;517;p35"/>
          <p:cNvSpPr txBox="1"/>
          <p:nvPr>
            <p:ph type="title"/>
          </p:nvPr>
        </p:nvSpPr>
        <p:spPr>
          <a:xfrm>
            <a:off x="647050" y="2137338"/>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About CO2 Emissions</a:t>
            </a:r>
            <a:endParaRPr/>
          </a:p>
        </p:txBody>
      </p:sp>
      <p:grpSp>
        <p:nvGrpSpPr>
          <p:cNvPr id="518" name="Google Shape;518;p35"/>
          <p:cNvGrpSpPr/>
          <p:nvPr/>
        </p:nvGrpSpPr>
        <p:grpSpPr>
          <a:xfrm>
            <a:off x="826537" y="3924675"/>
            <a:ext cx="269472" cy="269379"/>
            <a:chOff x="1122400" y="1402350"/>
            <a:chExt cx="654375" cy="654150"/>
          </a:xfrm>
        </p:grpSpPr>
        <p:sp>
          <p:nvSpPr>
            <p:cNvPr id="519" name="Google Shape;519;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5"/>
          <p:cNvGrpSpPr/>
          <p:nvPr/>
        </p:nvGrpSpPr>
        <p:grpSpPr>
          <a:xfrm>
            <a:off x="4077337" y="838600"/>
            <a:ext cx="269472" cy="269379"/>
            <a:chOff x="1122400" y="1402350"/>
            <a:chExt cx="654375" cy="654150"/>
          </a:xfrm>
        </p:grpSpPr>
        <p:sp>
          <p:nvSpPr>
            <p:cNvPr id="531" name="Google Shape;531;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5"/>
          <p:cNvGrpSpPr/>
          <p:nvPr/>
        </p:nvGrpSpPr>
        <p:grpSpPr>
          <a:xfrm>
            <a:off x="170712" y="182999"/>
            <a:ext cx="925286" cy="924968"/>
            <a:chOff x="1122400" y="1402350"/>
            <a:chExt cx="654375" cy="654150"/>
          </a:xfrm>
        </p:grpSpPr>
        <p:sp>
          <p:nvSpPr>
            <p:cNvPr id="543" name="Google Shape;543;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4" name="Google Shape;554;p35"/>
          <p:cNvPicPr preferRelativeResize="0"/>
          <p:nvPr/>
        </p:nvPicPr>
        <p:blipFill rotWithShape="1">
          <a:blip r:embed="rId3">
            <a:alphaModFix/>
          </a:blip>
          <a:srcRect b="0" l="18462" r="14522" t="0"/>
          <a:stretch/>
        </p:blipFill>
        <p:spPr>
          <a:xfrm>
            <a:off x="5672650" y="176700"/>
            <a:ext cx="4517100" cy="4494000"/>
          </a:xfrm>
          <a:prstGeom prst="ellipse">
            <a:avLst/>
          </a:prstGeom>
          <a:noFill/>
          <a:ln>
            <a:noFill/>
          </a:ln>
        </p:spPr>
      </p:pic>
      <p:grpSp>
        <p:nvGrpSpPr>
          <p:cNvPr id="555" name="Google Shape;555;p35"/>
          <p:cNvGrpSpPr/>
          <p:nvPr/>
        </p:nvGrpSpPr>
        <p:grpSpPr>
          <a:xfrm>
            <a:off x="6097946" y="3924667"/>
            <a:ext cx="694685" cy="694446"/>
            <a:chOff x="1122400" y="1402350"/>
            <a:chExt cx="654375" cy="654150"/>
          </a:xfrm>
        </p:grpSpPr>
        <p:sp>
          <p:nvSpPr>
            <p:cNvPr id="556" name="Google Shape;556;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36"/>
          <p:cNvPicPr preferRelativeResize="0"/>
          <p:nvPr/>
        </p:nvPicPr>
        <p:blipFill rotWithShape="1">
          <a:blip r:embed="rId3">
            <a:alphaModFix/>
          </a:blip>
          <a:srcRect b="1912" l="853" r="34458" t="0"/>
          <a:stretch/>
        </p:blipFill>
        <p:spPr>
          <a:xfrm>
            <a:off x="6064175" y="1619050"/>
            <a:ext cx="1172100" cy="1185000"/>
          </a:xfrm>
          <a:prstGeom prst="ellipse">
            <a:avLst/>
          </a:prstGeom>
          <a:noFill/>
          <a:ln>
            <a:noFill/>
          </a:ln>
        </p:spPr>
      </p:pic>
      <p:sp>
        <p:nvSpPr>
          <p:cNvPr id="572" name="Google Shape;572;p3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Pollution Problems</a:t>
            </a:r>
            <a:endParaRPr/>
          </a:p>
        </p:txBody>
      </p:sp>
      <p:sp>
        <p:nvSpPr>
          <p:cNvPr id="573" name="Google Shape;573;p36"/>
          <p:cNvSpPr txBox="1"/>
          <p:nvPr>
            <p:ph idx="2" type="title"/>
          </p:nvPr>
        </p:nvSpPr>
        <p:spPr>
          <a:xfrm>
            <a:off x="1470750" y="3001000"/>
            <a:ext cx="204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Mercury</a:t>
            </a:r>
            <a:endParaRPr/>
          </a:p>
        </p:txBody>
      </p:sp>
      <p:sp>
        <p:nvSpPr>
          <p:cNvPr id="574" name="Google Shape;574;p36"/>
          <p:cNvSpPr txBox="1"/>
          <p:nvPr>
            <p:ph idx="1" type="subTitle"/>
          </p:nvPr>
        </p:nvSpPr>
        <p:spPr>
          <a:xfrm>
            <a:off x="1287450" y="35700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Mercury is the closest planet to the Sun. It’s only a bit larger than the Moon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75" name="Google Shape;575;p36"/>
          <p:cNvSpPr txBox="1"/>
          <p:nvPr>
            <p:ph idx="4" type="title"/>
          </p:nvPr>
        </p:nvSpPr>
        <p:spPr>
          <a:xfrm>
            <a:off x="5627225" y="3001000"/>
            <a:ext cx="204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Venus</a:t>
            </a:r>
            <a:endParaRPr/>
          </a:p>
          <a:p>
            <a:pPr indent="0" lvl="0" marL="0" rtl="0" algn="ctr">
              <a:spcBef>
                <a:spcPts val="0"/>
              </a:spcBef>
              <a:spcAft>
                <a:spcPts val="0"/>
              </a:spcAft>
              <a:buNone/>
            </a:pPr>
            <a:r>
              <a:t/>
            </a:r>
            <a:endParaRPr/>
          </a:p>
        </p:txBody>
      </p:sp>
      <p:sp>
        <p:nvSpPr>
          <p:cNvPr id="576" name="Google Shape;576;p36"/>
          <p:cNvSpPr txBox="1"/>
          <p:nvPr>
            <p:ph idx="3" type="subTitle"/>
          </p:nvPr>
        </p:nvSpPr>
        <p:spPr>
          <a:xfrm>
            <a:off x="5443925" y="35700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Venus has a beautiful name, but it’s terribly hot, even hotter than Mercury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77" name="Google Shape;577;p36"/>
          <p:cNvPicPr preferRelativeResize="0"/>
          <p:nvPr/>
        </p:nvPicPr>
        <p:blipFill rotWithShape="1">
          <a:blip r:embed="rId4">
            <a:alphaModFix/>
          </a:blip>
          <a:srcRect b="0" l="0" r="19393" t="0"/>
          <a:stretch/>
        </p:blipFill>
        <p:spPr>
          <a:xfrm>
            <a:off x="1890300" y="1619050"/>
            <a:ext cx="1206900" cy="1185000"/>
          </a:xfrm>
          <a:prstGeom prst="ellipse">
            <a:avLst/>
          </a:prstGeom>
          <a:noFill/>
          <a:ln>
            <a:noFill/>
          </a:ln>
        </p:spPr>
      </p:pic>
      <p:grpSp>
        <p:nvGrpSpPr>
          <p:cNvPr id="578" name="Google Shape;578;p36"/>
          <p:cNvGrpSpPr/>
          <p:nvPr/>
        </p:nvGrpSpPr>
        <p:grpSpPr>
          <a:xfrm>
            <a:off x="2827737" y="1690650"/>
            <a:ext cx="269472" cy="269379"/>
            <a:chOff x="1122400" y="1402350"/>
            <a:chExt cx="654375" cy="654150"/>
          </a:xfrm>
        </p:grpSpPr>
        <p:sp>
          <p:nvSpPr>
            <p:cNvPr id="579" name="Google Shape;579;p3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6"/>
          <p:cNvGrpSpPr/>
          <p:nvPr/>
        </p:nvGrpSpPr>
        <p:grpSpPr>
          <a:xfrm>
            <a:off x="6964712" y="1690650"/>
            <a:ext cx="269472" cy="269379"/>
            <a:chOff x="1122400" y="1402350"/>
            <a:chExt cx="654375" cy="654150"/>
          </a:xfrm>
        </p:grpSpPr>
        <p:sp>
          <p:nvSpPr>
            <p:cNvPr id="591" name="Google Shape;591;p3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36"/>
          <p:cNvGrpSpPr/>
          <p:nvPr/>
        </p:nvGrpSpPr>
        <p:grpSpPr>
          <a:xfrm>
            <a:off x="412521" y="4154938"/>
            <a:ext cx="702275" cy="701968"/>
            <a:chOff x="1122400" y="1402350"/>
            <a:chExt cx="654375" cy="654150"/>
          </a:xfrm>
        </p:grpSpPr>
        <p:sp>
          <p:nvSpPr>
            <p:cNvPr id="603" name="Google Shape;603;p3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36"/>
          <p:cNvGrpSpPr/>
          <p:nvPr/>
        </p:nvGrpSpPr>
        <p:grpSpPr>
          <a:xfrm>
            <a:off x="8016199" y="945566"/>
            <a:ext cx="491501" cy="491267"/>
            <a:chOff x="1122400" y="1402350"/>
            <a:chExt cx="654375" cy="654150"/>
          </a:xfrm>
        </p:grpSpPr>
        <p:sp>
          <p:nvSpPr>
            <p:cNvPr id="615" name="Google Shape;615;p3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7"/>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How We Can Help</a:t>
            </a:r>
            <a:endParaRPr/>
          </a:p>
        </p:txBody>
      </p:sp>
      <p:sp>
        <p:nvSpPr>
          <p:cNvPr id="631" name="Google Shape;631;p37"/>
          <p:cNvSpPr txBox="1"/>
          <p:nvPr>
            <p:ph idx="2" type="title"/>
          </p:nvPr>
        </p:nvSpPr>
        <p:spPr>
          <a:xfrm>
            <a:off x="834350" y="30772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Saturn</a:t>
            </a:r>
            <a:endParaRPr/>
          </a:p>
          <a:p>
            <a:pPr indent="0" lvl="0" marL="0" rtl="0" algn="ctr">
              <a:spcBef>
                <a:spcPts val="0"/>
              </a:spcBef>
              <a:spcAft>
                <a:spcPts val="0"/>
              </a:spcAft>
              <a:buNone/>
            </a:pPr>
            <a:r>
              <a:t/>
            </a:r>
            <a:endParaRPr/>
          </a:p>
        </p:txBody>
      </p:sp>
      <p:sp>
        <p:nvSpPr>
          <p:cNvPr id="632" name="Google Shape;632;p37"/>
          <p:cNvSpPr txBox="1"/>
          <p:nvPr>
            <p:ph idx="1" type="subTitle"/>
          </p:nvPr>
        </p:nvSpPr>
        <p:spPr>
          <a:xfrm>
            <a:off x="808400"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Saturn is composed of hydrogen and helium</a:t>
            </a:r>
            <a:endParaRPr/>
          </a:p>
        </p:txBody>
      </p:sp>
      <p:sp>
        <p:nvSpPr>
          <p:cNvPr id="633" name="Google Shape;633;p37"/>
          <p:cNvSpPr txBox="1"/>
          <p:nvPr>
            <p:ph idx="5" type="title"/>
          </p:nvPr>
        </p:nvSpPr>
        <p:spPr>
          <a:xfrm>
            <a:off x="3391650" y="30772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Jupiter</a:t>
            </a:r>
            <a:endParaRPr/>
          </a:p>
        </p:txBody>
      </p:sp>
      <p:sp>
        <p:nvSpPr>
          <p:cNvPr id="634" name="Google Shape;634;p37"/>
          <p:cNvSpPr txBox="1"/>
          <p:nvPr>
            <p:ph idx="3" type="subTitle"/>
          </p:nvPr>
        </p:nvSpPr>
        <p:spPr>
          <a:xfrm>
            <a:off x="3365700"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It’s the biggest planet in the Solar System</a:t>
            </a:r>
            <a:endParaRPr/>
          </a:p>
        </p:txBody>
      </p:sp>
      <p:sp>
        <p:nvSpPr>
          <p:cNvPr id="635" name="Google Shape;635;p37"/>
          <p:cNvSpPr txBox="1"/>
          <p:nvPr>
            <p:ph idx="4" type="subTitle"/>
          </p:nvPr>
        </p:nvSpPr>
        <p:spPr>
          <a:xfrm>
            <a:off x="5923000" y="36462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It’s the fourth-largest planet in the Solar System</a:t>
            </a:r>
            <a:endParaRPr/>
          </a:p>
        </p:txBody>
      </p:sp>
      <p:sp>
        <p:nvSpPr>
          <p:cNvPr id="636" name="Google Shape;636;p37"/>
          <p:cNvSpPr/>
          <p:nvPr/>
        </p:nvSpPr>
        <p:spPr>
          <a:xfrm>
            <a:off x="1495100" y="1697525"/>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a:off x="4052400" y="1697525"/>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6609700" y="1697525"/>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37"/>
          <p:cNvGrpSpPr/>
          <p:nvPr/>
        </p:nvGrpSpPr>
        <p:grpSpPr>
          <a:xfrm>
            <a:off x="576828" y="855072"/>
            <a:ext cx="557920" cy="557728"/>
            <a:chOff x="1122400" y="1402350"/>
            <a:chExt cx="654375" cy="654150"/>
          </a:xfrm>
        </p:grpSpPr>
        <p:sp>
          <p:nvSpPr>
            <p:cNvPr id="640" name="Google Shape;640;p37"/>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37"/>
          <p:cNvGrpSpPr/>
          <p:nvPr/>
        </p:nvGrpSpPr>
        <p:grpSpPr>
          <a:xfrm>
            <a:off x="7569903" y="4585772"/>
            <a:ext cx="557920" cy="557728"/>
            <a:chOff x="1122400" y="1402350"/>
            <a:chExt cx="654375" cy="654150"/>
          </a:xfrm>
        </p:grpSpPr>
        <p:sp>
          <p:nvSpPr>
            <p:cNvPr id="652" name="Google Shape;652;p37"/>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37"/>
          <p:cNvGrpSpPr/>
          <p:nvPr/>
        </p:nvGrpSpPr>
        <p:grpSpPr>
          <a:xfrm>
            <a:off x="1787712" y="1991159"/>
            <a:ext cx="453980" cy="451948"/>
            <a:chOff x="-18645175" y="3334200"/>
            <a:chExt cx="307200" cy="305825"/>
          </a:xfrm>
        </p:grpSpPr>
        <p:sp>
          <p:nvSpPr>
            <p:cNvPr id="664" name="Google Shape;664;p3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37"/>
          <p:cNvSpPr/>
          <p:nvPr/>
        </p:nvSpPr>
        <p:spPr>
          <a:xfrm>
            <a:off x="6902305" y="1991896"/>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37"/>
          <p:cNvGrpSpPr/>
          <p:nvPr/>
        </p:nvGrpSpPr>
        <p:grpSpPr>
          <a:xfrm>
            <a:off x="4333768" y="1993330"/>
            <a:ext cx="450507" cy="447589"/>
            <a:chOff x="-15296200" y="3326900"/>
            <a:chExt cx="304850" cy="302875"/>
          </a:xfrm>
        </p:grpSpPr>
        <p:sp>
          <p:nvSpPr>
            <p:cNvPr id="671" name="Google Shape;671;p3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37"/>
          <p:cNvSpPr txBox="1"/>
          <p:nvPr>
            <p:ph idx="6" type="title"/>
          </p:nvPr>
        </p:nvSpPr>
        <p:spPr>
          <a:xfrm>
            <a:off x="5948950" y="3077200"/>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Neptune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8"/>
          <p:cNvSpPr/>
          <p:nvPr/>
        </p:nvSpPr>
        <p:spPr>
          <a:xfrm>
            <a:off x="4285900" y="2006250"/>
            <a:ext cx="5040600" cy="504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txBox="1"/>
          <p:nvPr>
            <p:ph idx="1" type="subTitle"/>
          </p:nvPr>
        </p:nvSpPr>
        <p:spPr>
          <a:xfrm>
            <a:off x="1028050" y="2249363"/>
            <a:ext cx="3027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400"/>
              <a:t>Despite being red, Mars is actually a very cold place. It’s full of iron oxide dust, which gives the planet its reddish cast</a:t>
            </a:r>
            <a:endParaRPr/>
          </a:p>
        </p:txBody>
      </p:sp>
      <p:sp>
        <p:nvSpPr>
          <p:cNvPr id="683" name="Google Shape;683;p38"/>
          <p:cNvSpPr txBox="1"/>
          <p:nvPr>
            <p:ph type="title"/>
          </p:nvPr>
        </p:nvSpPr>
        <p:spPr>
          <a:xfrm>
            <a:off x="1028050" y="1067075"/>
            <a:ext cx="367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CO2 Emissions in Transport Industry</a:t>
            </a:r>
            <a:endParaRPr/>
          </a:p>
        </p:txBody>
      </p:sp>
      <p:pic>
        <p:nvPicPr>
          <p:cNvPr id="684" name="Google Shape;684;p38"/>
          <p:cNvPicPr preferRelativeResize="0"/>
          <p:nvPr/>
        </p:nvPicPr>
        <p:blipFill rotWithShape="1">
          <a:blip r:embed="rId3">
            <a:alphaModFix/>
          </a:blip>
          <a:srcRect b="0" l="23950" r="26174" t="30853"/>
          <a:stretch/>
        </p:blipFill>
        <p:spPr>
          <a:xfrm>
            <a:off x="4739800" y="2499900"/>
            <a:ext cx="4132800" cy="4053300"/>
          </a:xfrm>
          <a:prstGeom prst="ellipse">
            <a:avLst/>
          </a:prstGeom>
          <a:noFill/>
          <a:ln>
            <a:noFill/>
          </a:ln>
        </p:spPr>
      </p:pic>
      <p:grpSp>
        <p:nvGrpSpPr>
          <p:cNvPr id="685" name="Google Shape;685;p38"/>
          <p:cNvGrpSpPr/>
          <p:nvPr/>
        </p:nvGrpSpPr>
        <p:grpSpPr>
          <a:xfrm>
            <a:off x="4899426" y="2222324"/>
            <a:ext cx="628527" cy="628311"/>
            <a:chOff x="1122400" y="1402350"/>
            <a:chExt cx="654375" cy="654150"/>
          </a:xfrm>
        </p:grpSpPr>
        <p:sp>
          <p:nvSpPr>
            <p:cNvPr id="686" name="Google Shape;686;p3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2 Emissions in Transport Industry by Slidesgo">
  <a:themeElements>
    <a:clrScheme name="Simple Light">
      <a:dk1>
        <a:srgbClr val="1C1C1C"/>
      </a:dk1>
      <a:lt1>
        <a:srgbClr val="3BC57F"/>
      </a:lt1>
      <a:dk2>
        <a:srgbClr val="E8E8E8"/>
      </a:dk2>
      <a:lt2>
        <a:srgbClr val="FFFFFF"/>
      </a:lt2>
      <a:accent1>
        <a:srgbClr val="40C293"/>
      </a:accent1>
      <a:accent2>
        <a:srgbClr val="3BC47F"/>
      </a:accent2>
      <a:accent3>
        <a:srgbClr val="9E9E9E"/>
      </a:accent3>
      <a:accent4>
        <a:srgbClr val="3BC57F"/>
      </a:accent4>
      <a:accent5>
        <a:srgbClr val="E8E8E8"/>
      </a:accent5>
      <a:accent6>
        <a:srgbClr val="1C1C1C"/>
      </a:accent6>
      <a:hlink>
        <a:srgbClr val="1C1C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